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2" r:id="rId5"/>
    <p:sldId id="263" r:id="rId6"/>
    <p:sldId id="259" r:id="rId7"/>
    <p:sldId id="260" r:id="rId8"/>
    <p:sldId id="269" r:id="rId9"/>
    <p:sldId id="268" r:id="rId10"/>
    <p:sldId id="261" r:id="rId11"/>
    <p:sldId id="265" r:id="rId12"/>
    <p:sldId id="266" r:id="rId13"/>
    <p:sldId id="270" r:id="rId14"/>
    <p:sldId id="271" r:id="rId15"/>
    <p:sldId id="272" r:id="rId16"/>
    <p:sldId id="273" r:id="rId17"/>
    <p:sldId id="267" r:id="rId18"/>
    <p:sldId id="274" r:id="rId19"/>
    <p:sldId id="275" r:id="rId20"/>
    <p:sldId id="276" r:id="rId21"/>
    <p:sldId id="279" r:id="rId22"/>
    <p:sldId id="277" r:id="rId23"/>
    <p:sldId id="278"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396D9C-45AB-447A-8FC8-BD790CD7949C}" v="395" dt="2025-12-11T06:33:05.096"/>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114" y="7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ley Brown" userId="c7d62234183fd3ba" providerId="LiveId" clId="{DEAFC5EA-19C1-4FD4-8360-EF971912201B}"/>
    <pc:docChg chg="undo custSel addSld delSld modSld sldOrd addMainMaster delMainMaster">
      <pc:chgData name="Ansley Brown" userId="c7d62234183fd3ba" providerId="LiveId" clId="{DEAFC5EA-19C1-4FD4-8360-EF971912201B}" dt="2025-12-11T06:33:16.617" v="8272"/>
      <pc:docMkLst>
        <pc:docMk/>
      </pc:docMkLst>
      <pc:sldChg chg="addSp delSp modSp new mod setBg modClrScheme chgLayout">
        <pc:chgData name="Ansley Brown" userId="c7d62234183fd3ba" providerId="LiveId" clId="{DEAFC5EA-19C1-4FD4-8360-EF971912201B}" dt="2025-12-11T03:25:13.244" v="2960" actId="1076"/>
        <pc:sldMkLst>
          <pc:docMk/>
          <pc:sldMk cId="3851621828" sldId="256"/>
        </pc:sldMkLst>
        <pc:spChg chg="del">
          <ac:chgData name="Ansley Brown" userId="c7d62234183fd3ba" providerId="LiveId" clId="{DEAFC5EA-19C1-4FD4-8360-EF971912201B}" dt="2025-12-11T02:22:05.341" v="5" actId="478"/>
          <ac:spMkLst>
            <pc:docMk/>
            <pc:sldMk cId="3851621828" sldId="256"/>
            <ac:spMk id="2" creationId="{BEB4E1A8-4F37-31FA-2F94-5B29959B4126}"/>
          </ac:spMkLst>
        </pc:spChg>
        <pc:spChg chg="del">
          <ac:chgData name="Ansley Brown" userId="c7d62234183fd3ba" providerId="LiveId" clId="{DEAFC5EA-19C1-4FD4-8360-EF971912201B}" dt="2025-12-11T02:22:04.061" v="4" actId="478"/>
          <ac:spMkLst>
            <pc:docMk/>
            <pc:sldMk cId="3851621828" sldId="256"/>
            <ac:spMk id="3" creationId="{A2169CB7-44BB-D315-945C-0B8C10E19DFF}"/>
          </ac:spMkLst>
        </pc:spChg>
        <pc:spChg chg="add mod">
          <ac:chgData name="Ansley Brown" userId="c7d62234183fd3ba" providerId="LiveId" clId="{DEAFC5EA-19C1-4FD4-8360-EF971912201B}" dt="2025-12-11T03:25:13.244" v="2960" actId="1076"/>
          <ac:spMkLst>
            <pc:docMk/>
            <pc:sldMk cId="3851621828" sldId="256"/>
            <ac:spMk id="6" creationId="{EE30A42A-3EAF-9A31-482A-8D9B9269D8D5}"/>
          </ac:spMkLst>
        </pc:spChg>
        <pc:spChg chg="add">
          <ac:chgData name="Ansley Brown" userId="c7d62234183fd3ba" providerId="LiveId" clId="{DEAFC5EA-19C1-4FD4-8360-EF971912201B}" dt="2025-12-11T02:22:10.162" v="6" actId="26606"/>
          <ac:spMkLst>
            <pc:docMk/>
            <pc:sldMk cId="3851621828" sldId="256"/>
            <ac:spMk id="10" creationId="{6D48EA17-F2CF-2F98-FC06-DBB6A2AECB81}"/>
          </ac:spMkLst>
        </pc:spChg>
        <pc:spChg chg="add">
          <ac:chgData name="Ansley Brown" userId="c7d62234183fd3ba" providerId="LiveId" clId="{DEAFC5EA-19C1-4FD4-8360-EF971912201B}" dt="2025-12-11T02:22:10.162" v="6" actId="26606"/>
          <ac:spMkLst>
            <pc:docMk/>
            <pc:sldMk cId="3851621828" sldId="256"/>
            <ac:spMk id="12" creationId="{4D3D4267-6754-E656-C65D-257297D453DD}"/>
          </ac:spMkLst>
        </pc:spChg>
        <pc:picChg chg="add">
          <ac:chgData name="Ansley Brown" userId="c7d62234183fd3ba" providerId="LiveId" clId="{DEAFC5EA-19C1-4FD4-8360-EF971912201B}" dt="2025-12-11T02:21:49.688" v="1"/>
          <ac:picMkLst>
            <pc:docMk/>
            <pc:sldMk cId="3851621828" sldId="256"/>
            <ac:picMk id="4" creationId="{669CA8EE-8D73-74BD-5594-68DC8685BABC}"/>
          </ac:picMkLst>
        </pc:picChg>
        <pc:picChg chg="add mod">
          <ac:chgData name="Ansley Brown" userId="c7d62234183fd3ba" providerId="LiveId" clId="{DEAFC5EA-19C1-4FD4-8360-EF971912201B}" dt="2025-12-11T02:22:10.162" v="6" actId="26606"/>
          <ac:picMkLst>
            <pc:docMk/>
            <pc:sldMk cId="3851621828" sldId="256"/>
            <ac:picMk id="5" creationId="{7DB9346B-0C77-43E3-E86C-13790207A742}"/>
          </ac:picMkLst>
        </pc:picChg>
      </pc:sldChg>
      <pc:sldChg chg="addSp delSp modSp new mod setBg">
        <pc:chgData name="Ansley Brown" userId="c7d62234183fd3ba" providerId="LiveId" clId="{DEAFC5EA-19C1-4FD4-8360-EF971912201B}" dt="2025-12-11T03:11:40.978" v="2689" actId="26606"/>
        <pc:sldMkLst>
          <pc:docMk/>
          <pc:sldMk cId="2364779655" sldId="257"/>
        </pc:sldMkLst>
        <pc:spChg chg="mod">
          <ac:chgData name="Ansley Brown" userId="c7d62234183fd3ba" providerId="LiveId" clId="{DEAFC5EA-19C1-4FD4-8360-EF971912201B}" dt="2025-12-11T03:11:40.978" v="2689" actId="26606"/>
          <ac:spMkLst>
            <pc:docMk/>
            <pc:sldMk cId="2364779655" sldId="257"/>
            <ac:spMk id="2" creationId="{AF73AF71-2CB2-3A0E-5CF3-13DA4930EDBD}"/>
          </ac:spMkLst>
        </pc:spChg>
        <pc:spChg chg="del mod">
          <ac:chgData name="Ansley Brown" userId="c7d62234183fd3ba" providerId="LiveId" clId="{DEAFC5EA-19C1-4FD4-8360-EF971912201B}" dt="2025-12-11T02:24:11.450" v="26" actId="478"/>
          <ac:spMkLst>
            <pc:docMk/>
            <pc:sldMk cId="2364779655" sldId="257"/>
            <ac:spMk id="3" creationId="{9D16853C-8D9A-3374-5C76-9876C8147D5C}"/>
          </ac:spMkLst>
        </pc:spChg>
        <pc:spChg chg="add del mod">
          <ac:chgData name="Ansley Brown" userId="c7d62234183fd3ba" providerId="LiveId" clId="{DEAFC5EA-19C1-4FD4-8360-EF971912201B}" dt="2025-12-11T03:11:40.978" v="2689" actId="26606"/>
          <ac:spMkLst>
            <pc:docMk/>
            <pc:sldMk cId="2364779655" sldId="257"/>
            <ac:spMk id="5" creationId="{583B6B61-2349-983B-F296-1338DF131DDB}"/>
          </ac:spMkLst>
        </pc:spChg>
        <pc:spChg chg="add">
          <ac:chgData name="Ansley Brown" userId="c7d62234183fd3ba" providerId="LiveId" clId="{DEAFC5EA-19C1-4FD4-8360-EF971912201B}" dt="2025-12-11T03:11:40.978" v="2689" actId="26606"/>
          <ac:spMkLst>
            <pc:docMk/>
            <pc:sldMk cId="2364779655" sldId="257"/>
            <ac:spMk id="8" creationId="{600DC1B0-7E1A-BD02-3F93-19E6B1B75075}"/>
          </ac:spMkLst>
        </pc:spChg>
        <pc:spChg chg="add del">
          <ac:chgData name="Ansley Brown" userId="c7d62234183fd3ba" providerId="LiveId" clId="{DEAFC5EA-19C1-4FD4-8360-EF971912201B}" dt="2025-12-11T03:11:06.738" v="2685" actId="26606"/>
          <ac:spMkLst>
            <pc:docMk/>
            <pc:sldMk cId="2364779655" sldId="257"/>
            <ac:spMk id="11" creationId="{600DC1B0-7E1A-BD02-3F93-19E6B1B75075}"/>
          </ac:spMkLst>
        </pc:spChg>
        <pc:graphicFrameChg chg="add del">
          <ac:chgData name="Ansley Brown" userId="c7d62234183fd3ba" providerId="LiveId" clId="{DEAFC5EA-19C1-4FD4-8360-EF971912201B}" dt="2025-12-11T03:11:06.738" v="2685" actId="26606"/>
          <ac:graphicFrameMkLst>
            <pc:docMk/>
            <pc:sldMk cId="2364779655" sldId="257"/>
            <ac:graphicFrameMk id="7" creationId="{C7D36968-B845-31C7-43D9-225E6A776332}"/>
          </ac:graphicFrameMkLst>
        </pc:graphicFrameChg>
        <pc:graphicFrameChg chg="add">
          <ac:chgData name="Ansley Brown" userId="c7d62234183fd3ba" providerId="LiveId" clId="{DEAFC5EA-19C1-4FD4-8360-EF971912201B}" dt="2025-12-11T03:11:40.978" v="2689" actId="26606"/>
          <ac:graphicFrameMkLst>
            <pc:docMk/>
            <pc:sldMk cId="2364779655" sldId="257"/>
            <ac:graphicFrameMk id="9" creationId="{C7D36968-B845-31C7-43D9-225E6A776332}"/>
          </ac:graphicFrameMkLst>
        </pc:graphicFrameChg>
        <pc:graphicFrameChg chg="add del">
          <ac:chgData name="Ansley Brown" userId="c7d62234183fd3ba" providerId="LiveId" clId="{DEAFC5EA-19C1-4FD4-8360-EF971912201B}" dt="2025-12-11T03:11:39.304" v="2687" actId="26606"/>
          <ac:graphicFrameMkLst>
            <pc:docMk/>
            <pc:sldMk cId="2364779655" sldId="257"/>
            <ac:graphicFrameMk id="13" creationId="{3D58DFFD-01F3-8B18-243D-91F1E9497642}"/>
          </ac:graphicFrameMkLst>
        </pc:graphicFrameChg>
      </pc:sldChg>
      <pc:sldChg chg="addSp delSp modSp new mod setBg">
        <pc:chgData name="Ansley Brown" userId="c7d62234183fd3ba" providerId="LiveId" clId="{DEAFC5EA-19C1-4FD4-8360-EF971912201B}" dt="2025-12-11T04:08:53.277" v="4263" actId="20577"/>
        <pc:sldMkLst>
          <pc:docMk/>
          <pc:sldMk cId="3281002868" sldId="258"/>
        </pc:sldMkLst>
        <pc:spChg chg="del mod">
          <ac:chgData name="Ansley Brown" userId="c7d62234183fd3ba" providerId="LiveId" clId="{DEAFC5EA-19C1-4FD4-8360-EF971912201B}" dt="2025-12-11T02:24:28.504" v="41" actId="478"/>
          <ac:spMkLst>
            <pc:docMk/>
            <pc:sldMk cId="3281002868" sldId="258"/>
            <ac:spMk id="2" creationId="{BC7832A7-6E3D-2562-BC99-D7275DE03A30}"/>
          </ac:spMkLst>
        </pc:spChg>
        <pc:spChg chg="del">
          <ac:chgData name="Ansley Brown" userId="c7d62234183fd3ba" providerId="LiveId" clId="{DEAFC5EA-19C1-4FD4-8360-EF971912201B}" dt="2025-12-11T02:24:26.853" v="40" actId="478"/>
          <ac:spMkLst>
            <pc:docMk/>
            <pc:sldMk cId="3281002868" sldId="258"/>
            <ac:spMk id="3" creationId="{297C4978-0941-EDCB-5152-662C3A6C9252}"/>
          </ac:spMkLst>
        </pc:spChg>
        <pc:spChg chg="add del mod">
          <ac:chgData name="Ansley Brown" userId="c7d62234183fd3ba" providerId="LiveId" clId="{DEAFC5EA-19C1-4FD4-8360-EF971912201B}" dt="2025-12-11T02:24:31.637" v="42" actId="478"/>
          <ac:spMkLst>
            <pc:docMk/>
            <pc:sldMk cId="3281002868" sldId="258"/>
            <ac:spMk id="5" creationId="{ECDE1B32-94ED-6414-0857-9D3C336874E8}"/>
          </ac:spMkLst>
        </pc:spChg>
        <pc:spChg chg="add mod">
          <ac:chgData name="Ansley Brown" userId="c7d62234183fd3ba" providerId="LiveId" clId="{DEAFC5EA-19C1-4FD4-8360-EF971912201B}" dt="2025-12-11T02:24:35.984" v="43"/>
          <ac:spMkLst>
            <pc:docMk/>
            <pc:sldMk cId="3281002868" sldId="258"/>
            <ac:spMk id="6" creationId="{CD951BA6-E562-2285-3E94-3693997C48C6}"/>
          </ac:spMkLst>
        </pc:spChg>
        <pc:spChg chg="add mod">
          <ac:chgData name="Ansley Brown" userId="c7d62234183fd3ba" providerId="LiveId" clId="{DEAFC5EA-19C1-4FD4-8360-EF971912201B}" dt="2025-12-11T02:24:35.984" v="43"/>
          <ac:spMkLst>
            <pc:docMk/>
            <pc:sldMk cId="3281002868" sldId="258"/>
            <ac:spMk id="7" creationId="{8995DB2C-79F3-B656-3A55-F18307A97300}"/>
          </ac:spMkLst>
        </pc:spChg>
        <pc:spChg chg="add mod">
          <ac:chgData name="Ansley Brown" userId="c7d62234183fd3ba" providerId="LiveId" clId="{DEAFC5EA-19C1-4FD4-8360-EF971912201B}" dt="2025-12-11T02:24:35.984" v="43"/>
          <ac:spMkLst>
            <pc:docMk/>
            <pc:sldMk cId="3281002868" sldId="258"/>
            <ac:spMk id="8" creationId="{12FD4765-E562-5D96-78B4-1F74A57DF638}"/>
          </ac:spMkLst>
        </pc:spChg>
        <pc:spChg chg="add mod">
          <ac:chgData name="Ansley Brown" userId="c7d62234183fd3ba" providerId="LiveId" clId="{DEAFC5EA-19C1-4FD4-8360-EF971912201B}" dt="2025-12-11T02:24:35.984" v="43"/>
          <ac:spMkLst>
            <pc:docMk/>
            <pc:sldMk cId="3281002868" sldId="258"/>
            <ac:spMk id="9" creationId="{9B999B06-75FC-6772-B14B-BB50F0E9095F}"/>
          </ac:spMkLst>
        </pc:spChg>
        <pc:spChg chg="add mod">
          <ac:chgData name="Ansley Brown" userId="c7d62234183fd3ba" providerId="LiveId" clId="{DEAFC5EA-19C1-4FD4-8360-EF971912201B}" dt="2025-12-11T02:24:35.984" v="43"/>
          <ac:spMkLst>
            <pc:docMk/>
            <pc:sldMk cId="3281002868" sldId="258"/>
            <ac:spMk id="10" creationId="{E1D6EB70-3CA2-0F7E-741D-8B7BE655D8EC}"/>
          </ac:spMkLst>
        </pc:spChg>
        <pc:spChg chg="add mod">
          <ac:chgData name="Ansley Brown" userId="c7d62234183fd3ba" providerId="LiveId" clId="{DEAFC5EA-19C1-4FD4-8360-EF971912201B}" dt="2025-12-11T02:24:35.984" v="43"/>
          <ac:spMkLst>
            <pc:docMk/>
            <pc:sldMk cId="3281002868" sldId="258"/>
            <ac:spMk id="12" creationId="{D788884D-660A-1557-2451-09CD3D9CC58D}"/>
          </ac:spMkLst>
        </pc:spChg>
        <pc:spChg chg="add mod">
          <ac:chgData name="Ansley Brown" userId="c7d62234183fd3ba" providerId="LiveId" clId="{DEAFC5EA-19C1-4FD4-8360-EF971912201B}" dt="2025-12-11T02:24:35.984" v="43"/>
          <ac:spMkLst>
            <pc:docMk/>
            <pc:sldMk cId="3281002868" sldId="258"/>
            <ac:spMk id="13" creationId="{3370FF21-ECA7-CD3B-CFFC-73B220893471}"/>
          </ac:spMkLst>
        </pc:spChg>
        <pc:spChg chg="add mod">
          <ac:chgData name="Ansley Brown" userId="c7d62234183fd3ba" providerId="LiveId" clId="{DEAFC5EA-19C1-4FD4-8360-EF971912201B}" dt="2025-12-11T02:24:35.984" v="43"/>
          <ac:spMkLst>
            <pc:docMk/>
            <pc:sldMk cId="3281002868" sldId="258"/>
            <ac:spMk id="14" creationId="{3B19109D-A9C3-BFD0-1D97-E2835614D16B}"/>
          </ac:spMkLst>
        </pc:spChg>
        <pc:spChg chg="add mod">
          <ac:chgData name="Ansley Brown" userId="c7d62234183fd3ba" providerId="LiveId" clId="{DEAFC5EA-19C1-4FD4-8360-EF971912201B}" dt="2025-12-11T02:24:35.984" v="43"/>
          <ac:spMkLst>
            <pc:docMk/>
            <pc:sldMk cId="3281002868" sldId="258"/>
            <ac:spMk id="15" creationId="{D9DE7CBD-047C-803E-F3BE-4EB7AF30ABF1}"/>
          </ac:spMkLst>
        </pc:spChg>
        <pc:spChg chg="add mod">
          <ac:chgData name="Ansley Brown" userId="c7d62234183fd3ba" providerId="LiveId" clId="{DEAFC5EA-19C1-4FD4-8360-EF971912201B}" dt="2025-12-11T02:24:35.984" v="43"/>
          <ac:spMkLst>
            <pc:docMk/>
            <pc:sldMk cId="3281002868" sldId="258"/>
            <ac:spMk id="16" creationId="{00B47FBD-CCDE-4058-9278-2F14A2F56A7A}"/>
          </ac:spMkLst>
        </pc:spChg>
        <pc:spChg chg="add mod">
          <ac:chgData name="Ansley Brown" userId="c7d62234183fd3ba" providerId="LiveId" clId="{DEAFC5EA-19C1-4FD4-8360-EF971912201B}" dt="2025-12-11T02:24:50.457" v="44"/>
          <ac:spMkLst>
            <pc:docMk/>
            <pc:sldMk cId="3281002868" sldId="258"/>
            <ac:spMk id="17" creationId="{3747E5F8-2740-C59A-513A-4EE4D3543DA5}"/>
          </ac:spMkLst>
        </pc:spChg>
        <pc:spChg chg="add mod">
          <ac:chgData name="Ansley Brown" userId="c7d62234183fd3ba" providerId="LiveId" clId="{DEAFC5EA-19C1-4FD4-8360-EF971912201B}" dt="2025-12-11T02:24:50.457" v="44"/>
          <ac:spMkLst>
            <pc:docMk/>
            <pc:sldMk cId="3281002868" sldId="258"/>
            <ac:spMk id="18" creationId="{64B61AB7-62C7-9AC7-9818-0916FE7B3F7B}"/>
          </ac:spMkLst>
        </pc:spChg>
        <pc:spChg chg="add mod">
          <ac:chgData name="Ansley Brown" userId="c7d62234183fd3ba" providerId="LiveId" clId="{DEAFC5EA-19C1-4FD4-8360-EF971912201B}" dt="2025-12-11T02:24:50.457" v="44"/>
          <ac:spMkLst>
            <pc:docMk/>
            <pc:sldMk cId="3281002868" sldId="258"/>
            <ac:spMk id="19" creationId="{B8F0ACC5-6A0B-DBC9-178B-3172BB6A6FB0}"/>
          </ac:spMkLst>
        </pc:spChg>
        <pc:spChg chg="add mod">
          <ac:chgData name="Ansley Brown" userId="c7d62234183fd3ba" providerId="LiveId" clId="{DEAFC5EA-19C1-4FD4-8360-EF971912201B}" dt="2025-12-11T02:24:50.457" v="44"/>
          <ac:spMkLst>
            <pc:docMk/>
            <pc:sldMk cId="3281002868" sldId="258"/>
            <ac:spMk id="20" creationId="{5902949A-01AB-81BF-E163-A738C486F38F}"/>
          </ac:spMkLst>
        </pc:spChg>
        <pc:spChg chg="add mod">
          <ac:chgData name="Ansley Brown" userId="c7d62234183fd3ba" providerId="LiveId" clId="{DEAFC5EA-19C1-4FD4-8360-EF971912201B}" dt="2025-12-11T02:24:50.457" v="44"/>
          <ac:spMkLst>
            <pc:docMk/>
            <pc:sldMk cId="3281002868" sldId="258"/>
            <ac:spMk id="22" creationId="{5DF7968C-C508-95D3-A51A-E36333AC351C}"/>
          </ac:spMkLst>
        </pc:spChg>
        <pc:spChg chg="add mod">
          <ac:chgData name="Ansley Brown" userId="c7d62234183fd3ba" providerId="LiveId" clId="{DEAFC5EA-19C1-4FD4-8360-EF971912201B}" dt="2025-12-11T02:24:50.457" v="44"/>
          <ac:spMkLst>
            <pc:docMk/>
            <pc:sldMk cId="3281002868" sldId="258"/>
            <ac:spMk id="23" creationId="{80D9DF64-065D-ADD5-209F-CEB86A8C86CE}"/>
          </ac:spMkLst>
        </pc:spChg>
        <pc:spChg chg="add mod">
          <ac:chgData name="Ansley Brown" userId="c7d62234183fd3ba" providerId="LiveId" clId="{DEAFC5EA-19C1-4FD4-8360-EF971912201B}" dt="2025-12-11T02:24:50.457" v="44"/>
          <ac:spMkLst>
            <pc:docMk/>
            <pc:sldMk cId="3281002868" sldId="258"/>
            <ac:spMk id="24" creationId="{533C311C-3A9C-5770-99CB-518B5BCEC0EE}"/>
          </ac:spMkLst>
        </pc:spChg>
        <pc:spChg chg="add mod">
          <ac:chgData name="Ansley Brown" userId="c7d62234183fd3ba" providerId="LiveId" clId="{DEAFC5EA-19C1-4FD4-8360-EF971912201B}" dt="2025-12-11T02:24:50.457" v="44"/>
          <ac:spMkLst>
            <pc:docMk/>
            <pc:sldMk cId="3281002868" sldId="258"/>
            <ac:spMk id="25" creationId="{5851DC82-8255-67AB-A87C-555A05FD685A}"/>
          </ac:spMkLst>
        </pc:spChg>
        <pc:spChg chg="add mod">
          <ac:chgData name="Ansley Brown" userId="c7d62234183fd3ba" providerId="LiveId" clId="{DEAFC5EA-19C1-4FD4-8360-EF971912201B}" dt="2025-12-11T02:24:50.457" v="44"/>
          <ac:spMkLst>
            <pc:docMk/>
            <pc:sldMk cId="3281002868" sldId="258"/>
            <ac:spMk id="26" creationId="{03F21E2F-4236-FD48-8BE0-BA6B3F68AEB2}"/>
          </ac:spMkLst>
        </pc:spChg>
        <pc:spChg chg="add mod">
          <ac:chgData name="Ansley Brown" userId="c7d62234183fd3ba" providerId="LiveId" clId="{DEAFC5EA-19C1-4FD4-8360-EF971912201B}" dt="2025-12-11T02:25:24.412" v="47" actId="26606"/>
          <ac:spMkLst>
            <pc:docMk/>
            <pc:sldMk cId="3281002868" sldId="258"/>
            <ac:spMk id="27" creationId="{C2AFA687-20AE-9225-21EA-D80AE6112B30}"/>
          </ac:spMkLst>
        </pc:spChg>
        <pc:spChg chg="add mod">
          <ac:chgData name="Ansley Brown" userId="c7d62234183fd3ba" providerId="LiveId" clId="{DEAFC5EA-19C1-4FD4-8360-EF971912201B}" dt="2025-12-11T02:25:24.412" v="47" actId="26606"/>
          <ac:spMkLst>
            <pc:docMk/>
            <pc:sldMk cId="3281002868" sldId="258"/>
            <ac:spMk id="29" creationId="{ED699A4B-22FA-B89B-F1C1-F4B6E08FABA6}"/>
          </ac:spMkLst>
        </pc:spChg>
        <pc:spChg chg="add mod">
          <ac:chgData name="Ansley Brown" userId="c7d62234183fd3ba" providerId="LiveId" clId="{DEAFC5EA-19C1-4FD4-8360-EF971912201B}" dt="2025-12-11T04:07:00.130" v="4241"/>
          <ac:spMkLst>
            <pc:docMk/>
            <pc:sldMk cId="3281002868" sldId="258"/>
            <ac:spMk id="30" creationId="{D72C024A-BC33-CBC0-CC4C-846193AE6390}"/>
          </ac:spMkLst>
        </pc:spChg>
        <pc:spChg chg="add mod">
          <ac:chgData name="Ansley Brown" userId="c7d62234183fd3ba" providerId="LiveId" clId="{DEAFC5EA-19C1-4FD4-8360-EF971912201B}" dt="2025-12-11T04:08:53.277" v="4263" actId="20577"/>
          <ac:spMkLst>
            <pc:docMk/>
            <pc:sldMk cId="3281002868" sldId="258"/>
            <ac:spMk id="32" creationId="{1DDE728A-A599-C438-C465-EEF88BF99A73}"/>
          </ac:spMkLst>
        </pc:spChg>
        <pc:spChg chg="add del">
          <ac:chgData name="Ansley Brown" userId="c7d62234183fd3ba" providerId="LiveId" clId="{DEAFC5EA-19C1-4FD4-8360-EF971912201B}" dt="2025-12-11T02:25:24.412" v="47" actId="26606"/>
          <ac:spMkLst>
            <pc:docMk/>
            <pc:sldMk cId="3281002868" sldId="258"/>
            <ac:spMk id="34" creationId="{BA2AFC67-0973-EC0D-F14E-710D701B20BD}"/>
          </ac:spMkLst>
        </pc:spChg>
        <pc:spChg chg="add">
          <ac:chgData name="Ansley Brown" userId="c7d62234183fd3ba" providerId="LiveId" clId="{DEAFC5EA-19C1-4FD4-8360-EF971912201B}" dt="2025-12-11T02:25:38.662" v="49" actId="26606"/>
          <ac:spMkLst>
            <pc:docMk/>
            <pc:sldMk cId="3281002868" sldId="258"/>
            <ac:spMk id="37" creationId="{4AB9B8B4-6AA0-6EC2-5180-35BA3CFC286B}"/>
          </ac:spMkLst>
        </pc:spChg>
        <pc:picChg chg="add mod">
          <ac:chgData name="Ansley Brown" userId="c7d62234183fd3ba" providerId="LiveId" clId="{DEAFC5EA-19C1-4FD4-8360-EF971912201B}" dt="2025-12-11T02:24:50.457" v="44"/>
          <ac:picMkLst>
            <pc:docMk/>
            <pc:sldMk cId="3281002868" sldId="258"/>
            <ac:picMk id="21" creationId="{571FC804-C8BC-A2CA-02A5-EA8879CD4EC0}"/>
          </ac:picMkLst>
        </pc:picChg>
        <pc:picChg chg="add mod ord">
          <ac:chgData name="Ansley Brown" userId="c7d62234183fd3ba" providerId="LiveId" clId="{DEAFC5EA-19C1-4FD4-8360-EF971912201B}" dt="2025-12-11T02:25:24.412" v="47" actId="26606"/>
          <ac:picMkLst>
            <pc:docMk/>
            <pc:sldMk cId="3281002868" sldId="258"/>
            <ac:picMk id="28" creationId="{E5BAFE8E-0B32-E65D-3D4F-F01EA9E47346}"/>
          </ac:picMkLst>
        </pc:picChg>
        <pc:picChg chg="add mod">
          <ac:chgData name="Ansley Brown" userId="c7d62234183fd3ba" providerId="LiveId" clId="{DEAFC5EA-19C1-4FD4-8360-EF971912201B}" dt="2025-12-11T02:25:38.662" v="49" actId="26606"/>
          <ac:picMkLst>
            <pc:docMk/>
            <pc:sldMk cId="3281002868" sldId="258"/>
            <ac:picMk id="31" creationId="{AA35BAFA-510A-9B72-D480-603DE08CC516}"/>
          </ac:picMkLst>
        </pc:picChg>
      </pc:sldChg>
      <pc:sldChg chg="addSp delSp modSp new mod setBg">
        <pc:chgData name="Ansley Brown" userId="c7d62234183fd3ba" providerId="LiveId" clId="{DEAFC5EA-19C1-4FD4-8360-EF971912201B}" dt="2025-12-11T03:21:05.629" v="2785" actId="20577"/>
        <pc:sldMkLst>
          <pc:docMk/>
          <pc:sldMk cId="2449611432" sldId="259"/>
        </pc:sldMkLst>
        <pc:spChg chg="mod">
          <ac:chgData name="Ansley Brown" userId="c7d62234183fd3ba" providerId="LiveId" clId="{DEAFC5EA-19C1-4FD4-8360-EF971912201B}" dt="2025-12-11T03:01:25.837" v="1682" actId="14100"/>
          <ac:spMkLst>
            <pc:docMk/>
            <pc:sldMk cId="2449611432" sldId="259"/>
            <ac:spMk id="2" creationId="{A7AD21AA-2EDF-A722-AE03-9338C9B5689F}"/>
          </ac:spMkLst>
        </pc:spChg>
        <pc:spChg chg="mod ord">
          <ac:chgData name="Ansley Brown" userId="c7d62234183fd3ba" providerId="LiveId" clId="{DEAFC5EA-19C1-4FD4-8360-EF971912201B}" dt="2025-12-11T03:21:05.629" v="2785" actId="20577"/>
          <ac:spMkLst>
            <pc:docMk/>
            <pc:sldMk cId="2449611432" sldId="259"/>
            <ac:spMk id="3" creationId="{F2917641-3D48-0F14-2C7F-4B9E6801167E}"/>
          </ac:spMkLst>
        </pc:spChg>
        <pc:spChg chg="add del">
          <ac:chgData name="Ansley Brown" userId="c7d62234183fd3ba" providerId="LiveId" clId="{DEAFC5EA-19C1-4FD4-8360-EF971912201B}" dt="2025-12-11T03:00:14.892" v="1678" actId="26606"/>
          <ac:spMkLst>
            <pc:docMk/>
            <pc:sldMk cId="2449611432" sldId="259"/>
            <ac:spMk id="12" creationId="{BA2AFC67-0973-EC0D-F14E-710D701B20BD}"/>
          </ac:spMkLst>
        </pc:spChg>
        <pc:spChg chg="add">
          <ac:chgData name="Ansley Brown" userId="c7d62234183fd3ba" providerId="LiveId" clId="{DEAFC5EA-19C1-4FD4-8360-EF971912201B}" dt="2025-12-11T03:00:14.892" v="1678" actId="26606"/>
          <ac:spMkLst>
            <pc:docMk/>
            <pc:sldMk cId="2449611432" sldId="259"/>
            <ac:spMk id="17" creationId="{92CC1E4F-F1F0-B945-BE50-C72A7103E8AC}"/>
          </ac:spMkLst>
        </pc:spChg>
        <pc:picChg chg="add del mod">
          <ac:chgData name="Ansley Brown" userId="c7d62234183fd3ba" providerId="LiveId" clId="{DEAFC5EA-19C1-4FD4-8360-EF971912201B}" dt="2025-12-11T02:59:16.596" v="1504" actId="478"/>
          <ac:picMkLst>
            <pc:docMk/>
            <pc:sldMk cId="2449611432" sldId="259"/>
            <ac:picMk id="5" creationId="{C19AAEE5-1A22-BB25-EFFC-AA102AC342B5}"/>
          </ac:picMkLst>
        </pc:picChg>
        <pc:picChg chg="add mod">
          <ac:chgData name="Ansley Brown" userId="c7d62234183fd3ba" providerId="LiveId" clId="{DEAFC5EA-19C1-4FD4-8360-EF971912201B}" dt="2025-12-11T03:00:14.892" v="1678" actId="26606"/>
          <ac:picMkLst>
            <pc:docMk/>
            <pc:sldMk cId="2449611432" sldId="259"/>
            <ac:picMk id="7" creationId="{CB6320C1-F712-DB0A-BC60-CFB2B2349845}"/>
          </ac:picMkLst>
        </pc:picChg>
      </pc:sldChg>
      <pc:sldChg chg="addSp delSp modSp new mod setBg">
        <pc:chgData name="Ansley Brown" userId="c7d62234183fd3ba" providerId="LiveId" clId="{DEAFC5EA-19C1-4FD4-8360-EF971912201B}" dt="2025-12-11T04:02:38.444" v="4213" actId="1076"/>
        <pc:sldMkLst>
          <pc:docMk/>
          <pc:sldMk cId="1526330204" sldId="260"/>
        </pc:sldMkLst>
        <pc:spChg chg="mod">
          <ac:chgData name="Ansley Brown" userId="c7d62234183fd3ba" providerId="LiveId" clId="{DEAFC5EA-19C1-4FD4-8360-EF971912201B}" dt="2025-12-11T03:57:10.173" v="4192" actId="20577"/>
          <ac:spMkLst>
            <pc:docMk/>
            <pc:sldMk cId="1526330204" sldId="260"/>
            <ac:spMk id="2" creationId="{E722FAD7-9B5C-8BAB-61AE-94169C93979A}"/>
          </ac:spMkLst>
        </pc:spChg>
        <pc:spChg chg="mod">
          <ac:chgData name="Ansley Brown" userId="c7d62234183fd3ba" providerId="LiveId" clId="{DEAFC5EA-19C1-4FD4-8360-EF971912201B}" dt="2025-12-11T03:57:34.398" v="4203" actId="20577"/>
          <ac:spMkLst>
            <pc:docMk/>
            <pc:sldMk cId="1526330204" sldId="260"/>
            <ac:spMk id="3" creationId="{CF1BD776-B9F7-0027-90D8-42528341683F}"/>
          </ac:spMkLst>
        </pc:spChg>
        <pc:spChg chg="add del mod">
          <ac:chgData name="Ansley Brown" userId="c7d62234183fd3ba" providerId="LiveId" clId="{DEAFC5EA-19C1-4FD4-8360-EF971912201B}" dt="2025-12-11T02:38:16.310" v="313" actId="478"/>
          <ac:spMkLst>
            <pc:docMk/>
            <pc:sldMk cId="1526330204" sldId="260"/>
            <ac:spMk id="4" creationId="{E7138E0E-6602-3C87-07E4-CC0341701C54}"/>
          </ac:spMkLst>
        </pc:spChg>
        <pc:spChg chg="add del mod">
          <ac:chgData name="Ansley Brown" userId="c7d62234183fd3ba" providerId="LiveId" clId="{DEAFC5EA-19C1-4FD4-8360-EF971912201B}" dt="2025-12-11T02:44:20.484" v="704" actId="21"/>
          <ac:spMkLst>
            <pc:docMk/>
            <pc:sldMk cId="1526330204" sldId="260"/>
            <ac:spMk id="5" creationId="{69C7ECEF-BF41-E443-9AA7-9AE00FED477A}"/>
          </ac:spMkLst>
        </pc:spChg>
        <pc:spChg chg="add mod">
          <ac:chgData name="Ansley Brown" userId="c7d62234183fd3ba" providerId="LiveId" clId="{DEAFC5EA-19C1-4FD4-8360-EF971912201B}" dt="2025-12-11T04:02:38.444" v="4213" actId="1076"/>
          <ac:spMkLst>
            <pc:docMk/>
            <pc:sldMk cId="1526330204" sldId="260"/>
            <ac:spMk id="7" creationId="{69C7ECEF-BF41-E443-9AA7-9AE00FED477A}"/>
          </ac:spMkLst>
        </pc:spChg>
        <pc:spChg chg="add">
          <ac:chgData name="Ansley Brown" userId="c7d62234183fd3ba" providerId="LiveId" clId="{DEAFC5EA-19C1-4FD4-8360-EF971912201B}" dt="2025-12-11T02:44:29.547" v="705" actId="26606"/>
          <ac:spMkLst>
            <pc:docMk/>
            <pc:sldMk cId="1526330204" sldId="260"/>
            <ac:spMk id="11" creationId="{6ACA6F80-D392-A64E-3CF8-F28F1CCEE67B}"/>
          </ac:spMkLst>
        </pc:spChg>
        <pc:graphicFrameChg chg="add mod modGraphic">
          <ac:chgData name="Ansley Brown" userId="c7d62234183fd3ba" providerId="LiveId" clId="{DEAFC5EA-19C1-4FD4-8360-EF971912201B}" dt="2025-12-11T04:02:27.485" v="4211" actId="1076"/>
          <ac:graphicFrameMkLst>
            <pc:docMk/>
            <pc:sldMk cId="1526330204" sldId="260"/>
            <ac:graphicFrameMk id="6" creationId="{BEE32572-5122-D651-50DD-3A9A968AE514}"/>
          </ac:graphicFrameMkLst>
        </pc:graphicFrameChg>
      </pc:sldChg>
      <pc:sldChg chg="modSp new del mod">
        <pc:chgData name="Ansley Brown" userId="c7d62234183fd3ba" providerId="LiveId" clId="{DEAFC5EA-19C1-4FD4-8360-EF971912201B}" dt="2025-12-11T02:36:06.815" v="296" actId="2696"/>
        <pc:sldMkLst>
          <pc:docMk/>
          <pc:sldMk cId="3019109549" sldId="260"/>
        </pc:sldMkLst>
        <pc:spChg chg="mod">
          <ac:chgData name="Ansley Brown" userId="c7d62234183fd3ba" providerId="LiveId" clId="{DEAFC5EA-19C1-4FD4-8360-EF971912201B}" dt="2025-12-11T02:34:28.341" v="291" actId="20577"/>
          <ac:spMkLst>
            <pc:docMk/>
            <pc:sldMk cId="3019109549" sldId="260"/>
            <ac:spMk id="2" creationId="{C7B3B395-7C5D-6A91-489F-413F8C775A2A}"/>
          </ac:spMkLst>
        </pc:spChg>
        <pc:spChg chg="mod">
          <ac:chgData name="Ansley Brown" userId="c7d62234183fd3ba" providerId="LiveId" clId="{DEAFC5EA-19C1-4FD4-8360-EF971912201B}" dt="2025-12-11T02:35:37.984" v="295"/>
          <ac:spMkLst>
            <pc:docMk/>
            <pc:sldMk cId="3019109549" sldId="260"/>
            <ac:spMk id="3" creationId="{44388A4B-1F89-FC43-243D-4962EDA3255B}"/>
          </ac:spMkLst>
        </pc:spChg>
      </pc:sldChg>
      <pc:sldChg chg="addSp delSp modSp new mod">
        <pc:chgData name="Ansley Brown" userId="c7d62234183fd3ba" providerId="LiveId" clId="{DEAFC5EA-19C1-4FD4-8360-EF971912201B}" dt="2025-12-11T03:22:25.541" v="2850" actId="20577"/>
        <pc:sldMkLst>
          <pc:docMk/>
          <pc:sldMk cId="1311736084" sldId="261"/>
        </pc:sldMkLst>
        <pc:spChg chg="mod">
          <ac:chgData name="Ansley Brown" userId="c7d62234183fd3ba" providerId="LiveId" clId="{DEAFC5EA-19C1-4FD4-8360-EF971912201B}" dt="2025-12-11T02:46:20.372" v="770" actId="20577"/>
          <ac:spMkLst>
            <pc:docMk/>
            <pc:sldMk cId="1311736084" sldId="261"/>
            <ac:spMk id="2" creationId="{934C28D6-6D10-5E6B-0657-62DF78EFE47D}"/>
          </ac:spMkLst>
        </pc:spChg>
        <pc:spChg chg="del">
          <ac:chgData name="Ansley Brown" userId="c7d62234183fd3ba" providerId="LiveId" clId="{DEAFC5EA-19C1-4FD4-8360-EF971912201B}" dt="2025-12-11T02:47:10.493" v="782" actId="478"/>
          <ac:spMkLst>
            <pc:docMk/>
            <pc:sldMk cId="1311736084" sldId="261"/>
            <ac:spMk id="3" creationId="{C70E9B0D-26BB-E7DF-B24D-7DA52575FFBB}"/>
          </ac:spMkLst>
        </pc:spChg>
        <pc:spChg chg="add mod">
          <ac:chgData name="Ansley Brown" userId="c7d62234183fd3ba" providerId="LiveId" clId="{DEAFC5EA-19C1-4FD4-8360-EF971912201B}" dt="2025-12-11T03:22:25.541" v="2850" actId="20577"/>
          <ac:spMkLst>
            <pc:docMk/>
            <pc:sldMk cId="1311736084" sldId="261"/>
            <ac:spMk id="12" creationId="{5BCF509A-2633-6333-B75F-698D22CC2556}"/>
          </ac:spMkLst>
        </pc:spChg>
        <pc:spChg chg="add mod">
          <ac:chgData name="Ansley Brown" userId="c7d62234183fd3ba" providerId="LiveId" clId="{DEAFC5EA-19C1-4FD4-8360-EF971912201B}" dt="2025-12-11T03:22:03.460" v="2821" actId="1076"/>
          <ac:spMkLst>
            <pc:docMk/>
            <pc:sldMk cId="1311736084" sldId="261"/>
            <ac:spMk id="13" creationId="{E1856A82-6A8E-FC6A-C30D-420BE6027A33}"/>
          </ac:spMkLst>
        </pc:spChg>
        <pc:graphicFrameChg chg="add mod">
          <ac:chgData name="Ansley Brown" userId="c7d62234183fd3ba" providerId="LiveId" clId="{DEAFC5EA-19C1-4FD4-8360-EF971912201B}" dt="2025-12-11T02:46:39.359" v="776"/>
          <ac:graphicFrameMkLst>
            <pc:docMk/>
            <pc:sldMk cId="1311736084" sldId="261"/>
            <ac:graphicFrameMk id="4" creationId="{F3EF6ED3-B2B7-4AB3-9070-9E8CCA0F596B}"/>
          </ac:graphicFrameMkLst>
        </pc:graphicFrameChg>
        <pc:graphicFrameChg chg="add mod">
          <ac:chgData name="Ansley Brown" userId="c7d62234183fd3ba" providerId="LiveId" clId="{DEAFC5EA-19C1-4FD4-8360-EF971912201B}" dt="2025-12-11T02:46:39.031" v="775"/>
          <ac:graphicFrameMkLst>
            <pc:docMk/>
            <pc:sldMk cId="1311736084" sldId="261"/>
            <ac:graphicFrameMk id="5" creationId="{4F3718A8-BDE1-46B7-A216-B9753AA0C08C}"/>
          </ac:graphicFrameMkLst>
        </pc:graphicFrameChg>
        <pc:graphicFrameChg chg="add mod">
          <ac:chgData name="Ansley Brown" userId="c7d62234183fd3ba" providerId="LiveId" clId="{DEAFC5EA-19C1-4FD4-8360-EF971912201B}" dt="2025-12-11T02:54:34.257" v="1189" actId="2085"/>
          <ac:graphicFrameMkLst>
            <pc:docMk/>
            <pc:sldMk cId="1311736084" sldId="261"/>
            <ac:graphicFrameMk id="7" creationId="{F3EF6ED3-B2B7-4AB3-9070-9E8CCA0F596B}"/>
          </ac:graphicFrameMkLst>
        </pc:graphicFrameChg>
        <pc:graphicFrameChg chg="add mod">
          <ac:chgData name="Ansley Brown" userId="c7d62234183fd3ba" providerId="LiveId" clId="{DEAFC5EA-19C1-4FD4-8360-EF971912201B}" dt="2025-12-11T02:54:37.542" v="1190" actId="2085"/>
          <ac:graphicFrameMkLst>
            <pc:docMk/>
            <pc:sldMk cId="1311736084" sldId="261"/>
            <ac:graphicFrameMk id="8" creationId="{4F3718A8-BDE1-46B7-A216-B9753AA0C08C}"/>
          </ac:graphicFrameMkLst>
        </pc:graphicFrameChg>
        <pc:graphicFrameChg chg="add del mod modGraphic">
          <ac:chgData name="Ansley Brown" userId="c7d62234183fd3ba" providerId="LiveId" clId="{DEAFC5EA-19C1-4FD4-8360-EF971912201B}" dt="2025-12-11T02:51:27.811" v="888" actId="478"/>
          <ac:graphicFrameMkLst>
            <pc:docMk/>
            <pc:sldMk cId="1311736084" sldId="261"/>
            <ac:graphicFrameMk id="9" creationId="{DD08C913-79AE-4014-097D-313ADF3E804E}"/>
          </ac:graphicFrameMkLst>
        </pc:graphicFrameChg>
        <pc:picChg chg="add">
          <ac:chgData name="Ansley Brown" userId="c7d62234183fd3ba" providerId="LiveId" clId="{DEAFC5EA-19C1-4FD4-8360-EF971912201B}" dt="2025-12-11T02:46:45.810" v="777"/>
          <ac:picMkLst>
            <pc:docMk/>
            <pc:sldMk cId="1311736084" sldId="261"/>
            <ac:picMk id="6" creationId="{518F3A54-E410-F82C-C9F9-D1BA9F4F94DF}"/>
          </ac:picMkLst>
        </pc:picChg>
        <pc:picChg chg="add mod">
          <ac:chgData name="Ansley Brown" userId="c7d62234183fd3ba" providerId="LiveId" clId="{DEAFC5EA-19C1-4FD4-8360-EF971912201B}" dt="2025-12-11T02:52:20.101" v="893" actId="1076"/>
          <ac:picMkLst>
            <pc:docMk/>
            <pc:sldMk cId="1311736084" sldId="261"/>
            <ac:picMk id="11" creationId="{50DFCB0E-F95B-60C1-80DD-8D87C4CFABAA}"/>
          </ac:picMkLst>
        </pc:picChg>
      </pc:sldChg>
      <pc:sldChg chg="addSp delSp modSp new mod setBg">
        <pc:chgData name="Ansley Brown" userId="c7d62234183fd3ba" providerId="LiveId" clId="{DEAFC5EA-19C1-4FD4-8360-EF971912201B}" dt="2025-12-11T04:14:36.245" v="4289" actId="20577"/>
        <pc:sldMkLst>
          <pc:docMk/>
          <pc:sldMk cId="649866058" sldId="262"/>
        </pc:sldMkLst>
        <pc:spChg chg="mod">
          <ac:chgData name="Ansley Brown" userId="c7d62234183fd3ba" providerId="LiveId" clId="{DEAFC5EA-19C1-4FD4-8360-EF971912201B}" dt="2025-12-11T03:12:03.717" v="2690" actId="26606"/>
          <ac:spMkLst>
            <pc:docMk/>
            <pc:sldMk cId="649866058" sldId="262"/>
            <ac:spMk id="2" creationId="{9B24A8FE-B57C-CF91-A237-F0975D6DD1CC}"/>
          </ac:spMkLst>
        </pc:spChg>
        <pc:spChg chg="add del mod">
          <ac:chgData name="Ansley Brown" userId="c7d62234183fd3ba" providerId="LiveId" clId="{DEAFC5EA-19C1-4FD4-8360-EF971912201B}" dt="2025-12-11T03:12:03.717" v="2690" actId="26606"/>
          <ac:spMkLst>
            <pc:docMk/>
            <pc:sldMk cId="649866058" sldId="262"/>
            <ac:spMk id="3" creationId="{60586C77-B1EE-5061-7D00-3FA4076F96FA}"/>
          </ac:spMkLst>
        </pc:spChg>
        <pc:spChg chg="add">
          <ac:chgData name="Ansley Brown" userId="c7d62234183fd3ba" providerId="LiveId" clId="{DEAFC5EA-19C1-4FD4-8360-EF971912201B}" dt="2025-12-11T03:06:54.868" v="2342"/>
          <ac:spMkLst>
            <pc:docMk/>
            <pc:sldMk cId="649866058" sldId="262"/>
            <ac:spMk id="4" creationId="{AAC0A911-08E1-D6CB-0343-DDC43A7C4E3A}"/>
          </ac:spMkLst>
        </pc:spChg>
        <pc:spChg chg="add">
          <ac:chgData name="Ansley Brown" userId="c7d62234183fd3ba" providerId="LiveId" clId="{DEAFC5EA-19C1-4FD4-8360-EF971912201B}" dt="2025-12-11T03:06:57.441" v="2343"/>
          <ac:spMkLst>
            <pc:docMk/>
            <pc:sldMk cId="649866058" sldId="262"/>
            <ac:spMk id="5" creationId="{98B1B4BC-E681-97DD-4A3B-91B908A2DC03}"/>
          </ac:spMkLst>
        </pc:spChg>
        <pc:spChg chg="add">
          <ac:chgData name="Ansley Brown" userId="c7d62234183fd3ba" providerId="LiveId" clId="{DEAFC5EA-19C1-4FD4-8360-EF971912201B}" dt="2025-12-11T03:07:00.335" v="2344"/>
          <ac:spMkLst>
            <pc:docMk/>
            <pc:sldMk cId="649866058" sldId="262"/>
            <ac:spMk id="6" creationId="{AE12F846-97BC-3D15-E45D-4B835EC95144}"/>
          </ac:spMkLst>
        </pc:spChg>
        <pc:spChg chg="add">
          <ac:chgData name="Ansley Brown" userId="c7d62234183fd3ba" providerId="LiveId" clId="{DEAFC5EA-19C1-4FD4-8360-EF971912201B}" dt="2025-12-11T03:07:05.706" v="2345"/>
          <ac:spMkLst>
            <pc:docMk/>
            <pc:sldMk cId="649866058" sldId="262"/>
            <ac:spMk id="7" creationId="{3520D562-C507-6AEC-072C-76592D198FF1}"/>
          </ac:spMkLst>
        </pc:spChg>
        <pc:spChg chg="add">
          <ac:chgData name="Ansley Brown" userId="c7d62234183fd3ba" providerId="LiveId" clId="{DEAFC5EA-19C1-4FD4-8360-EF971912201B}" dt="2025-12-11T03:07:48.787" v="2350"/>
          <ac:spMkLst>
            <pc:docMk/>
            <pc:sldMk cId="649866058" sldId="262"/>
            <ac:spMk id="8" creationId="{9B7A6053-6B0C-6AA6-6B7F-DC9D8FF85FC8}"/>
          </ac:spMkLst>
        </pc:spChg>
        <pc:spChg chg="add del">
          <ac:chgData name="Ansley Brown" userId="c7d62234183fd3ba" providerId="LiveId" clId="{DEAFC5EA-19C1-4FD4-8360-EF971912201B}" dt="2025-12-11T03:11:39.927" v="2688" actId="26606"/>
          <ac:spMkLst>
            <pc:docMk/>
            <pc:sldMk cId="649866058" sldId="262"/>
            <ac:spMk id="9" creationId="{600DC1B0-7E1A-BD02-3F93-19E6B1B75075}"/>
          </ac:spMkLst>
        </pc:spChg>
        <pc:spChg chg="add">
          <ac:chgData name="Ansley Brown" userId="c7d62234183fd3ba" providerId="LiveId" clId="{DEAFC5EA-19C1-4FD4-8360-EF971912201B}" dt="2025-12-11T03:12:03.717" v="2690" actId="26606"/>
          <ac:spMkLst>
            <pc:docMk/>
            <pc:sldMk cId="649866058" sldId="262"/>
            <ac:spMk id="11" creationId="{600DC1B0-7E1A-BD02-3F93-19E6B1B75075}"/>
          </ac:spMkLst>
        </pc:spChg>
        <pc:graphicFrameChg chg="add del">
          <ac:chgData name="Ansley Brown" userId="c7d62234183fd3ba" providerId="LiveId" clId="{DEAFC5EA-19C1-4FD4-8360-EF971912201B}" dt="2025-12-11T03:11:39.927" v="2688" actId="26606"/>
          <ac:graphicFrameMkLst>
            <pc:docMk/>
            <pc:sldMk cId="649866058" sldId="262"/>
            <ac:graphicFrameMk id="10" creationId="{E5005562-9AB3-BD6A-D440-82DE4D7CFAB5}"/>
          </ac:graphicFrameMkLst>
        </pc:graphicFrameChg>
        <pc:graphicFrameChg chg="add modGraphic">
          <ac:chgData name="Ansley Brown" userId="c7d62234183fd3ba" providerId="LiveId" clId="{DEAFC5EA-19C1-4FD4-8360-EF971912201B}" dt="2025-12-11T04:14:36.245" v="4289" actId="20577"/>
          <ac:graphicFrameMkLst>
            <pc:docMk/>
            <pc:sldMk cId="649866058" sldId="262"/>
            <ac:graphicFrameMk id="12" creationId="{A3814E8F-3943-09A6-184C-26273B47539C}"/>
          </ac:graphicFrameMkLst>
        </pc:graphicFrameChg>
      </pc:sldChg>
      <pc:sldChg chg="addSp delSp modSp new mod setBg">
        <pc:chgData name="Ansley Brown" userId="c7d62234183fd3ba" providerId="LiveId" clId="{DEAFC5EA-19C1-4FD4-8360-EF971912201B}" dt="2025-12-11T03:25:59.095" v="2966" actId="122"/>
        <pc:sldMkLst>
          <pc:docMk/>
          <pc:sldMk cId="3191481426" sldId="263"/>
        </pc:sldMkLst>
        <pc:spChg chg="mod">
          <ac:chgData name="Ansley Brown" userId="c7d62234183fd3ba" providerId="LiveId" clId="{DEAFC5EA-19C1-4FD4-8360-EF971912201B}" dt="2025-12-11T03:25:41.381" v="2961" actId="20577"/>
          <ac:spMkLst>
            <pc:docMk/>
            <pc:sldMk cId="3191481426" sldId="263"/>
            <ac:spMk id="2" creationId="{B3192590-6C43-1DED-23AE-A88B2EA9C0BE}"/>
          </ac:spMkLst>
        </pc:spChg>
        <pc:spChg chg="add del mod ord">
          <ac:chgData name="Ansley Brown" userId="c7d62234183fd3ba" providerId="LiveId" clId="{DEAFC5EA-19C1-4FD4-8360-EF971912201B}" dt="2025-12-11T03:20:08.173" v="2776" actId="5793"/>
          <ac:spMkLst>
            <pc:docMk/>
            <pc:sldMk cId="3191481426" sldId="263"/>
            <ac:spMk id="3" creationId="{A03500A8-DBE0-7145-8743-11EAB6A5DAD5}"/>
          </ac:spMkLst>
        </pc:spChg>
        <pc:spChg chg="add">
          <ac:chgData name="Ansley Brown" userId="c7d62234183fd3ba" providerId="LiveId" clId="{DEAFC5EA-19C1-4FD4-8360-EF971912201B}" dt="2025-12-11T03:16:21.411" v="2741"/>
          <ac:spMkLst>
            <pc:docMk/>
            <pc:sldMk cId="3191481426" sldId="263"/>
            <ac:spMk id="4" creationId="{FB8C5AB0-BA8A-D9C2-72AD-5481F3A6E0D6}"/>
          </ac:spMkLst>
        </pc:spChg>
        <pc:spChg chg="add mod">
          <ac:chgData name="Ansley Brown" userId="c7d62234183fd3ba" providerId="LiveId" clId="{DEAFC5EA-19C1-4FD4-8360-EF971912201B}" dt="2025-12-11T03:25:59.095" v="2966" actId="122"/>
          <ac:spMkLst>
            <pc:docMk/>
            <pc:sldMk cId="3191481426" sldId="263"/>
            <ac:spMk id="7" creationId="{5AFC2E74-7BDE-37B8-5338-463C09F50F06}"/>
          </ac:spMkLst>
        </pc:spChg>
        <pc:spChg chg="add del">
          <ac:chgData name="Ansley Brown" userId="c7d62234183fd3ba" providerId="LiveId" clId="{DEAFC5EA-19C1-4FD4-8360-EF971912201B}" dt="2025-12-11T03:19:11.397" v="2768" actId="26606"/>
          <ac:spMkLst>
            <pc:docMk/>
            <pc:sldMk cId="3191481426" sldId="263"/>
            <ac:spMk id="8" creationId="{92CC1E4F-F1F0-B945-BE50-C72A7103E8AC}"/>
          </ac:spMkLst>
        </pc:spChg>
        <pc:spChg chg="add del">
          <ac:chgData name="Ansley Brown" userId="c7d62234183fd3ba" providerId="LiveId" clId="{DEAFC5EA-19C1-4FD4-8360-EF971912201B}" dt="2025-12-11T03:16:54.493" v="2759" actId="26606"/>
          <ac:spMkLst>
            <pc:docMk/>
            <pc:sldMk cId="3191481426" sldId="263"/>
            <ac:spMk id="9" creationId="{1A466FCC-26A6-AD0C-513D-472AAABEC282}"/>
          </ac:spMkLst>
        </pc:spChg>
        <pc:spChg chg="add del">
          <ac:chgData name="Ansley Brown" userId="c7d62234183fd3ba" providerId="LiveId" clId="{DEAFC5EA-19C1-4FD4-8360-EF971912201B}" dt="2025-12-11T03:19:11.394" v="2767" actId="26606"/>
          <ac:spMkLst>
            <pc:docMk/>
            <pc:sldMk cId="3191481426" sldId="263"/>
            <ac:spMk id="13" creationId="{5E8D3B17-7638-DFD3-18E4-8A6D611749CF}"/>
          </ac:spMkLst>
        </pc:spChg>
        <pc:spChg chg="add del">
          <ac:chgData name="Ansley Brown" userId="c7d62234183fd3ba" providerId="LiveId" clId="{DEAFC5EA-19C1-4FD4-8360-EF971912201B}" dt="2025-12-11T03:19:32.562" v="2770" actId="26606"/>
          <ac:spMkLst>
            <pc:docMk/>
            <pc:sldMk cId="3191481426" sldId="263"/>
            <ac:spMk id="15" creationId="{37B65277-82C6-6D08-6DCA-4A7DCC3B7136}"/>
          </ac:spMkLst>
        </pc:spChg>
        <pc:spChg chg="add del">
          <ac:chgData name="Ansley Brown" userId="c7d62234183fd3ba" providerId="LiveId" clId="{DEAFC5EA-19C1-4FD4-8360-EF971912201B}" dt="2025-12-11T03:20:16.129" v="2777" actId="26606"/>
          <ac:spMkLst>
            <pc:docMk/>
            <pc:sldMk cId="3191481426" sldId="263"/>
            <ac:spMk id="20" creationId="{2961259D-605E-E200-FF9F-7C8C71D7C8E4}"/>
          </ac:spMkLst>
        </pc:spChg>
        <pc:spChg chg="add">
          <ac:chgData name="Ansley Brown" userId="c7d62234183fd3ba" providerId="LiveId" clId="{DEAFC5EA-19C1-4FD4-8360-EF971912201B}" dt="2025-12-11T03:20:16.129" v="2777" actId="26606"/>
          <ac:spMkLst>
            <pc:docMk/>
            <pc:sldMk cId="3191481426" sldId="263"/>
            <ac:spMk id="25" creationId="{2961259D-605E-E200-FF9F-7C8C71D7C8E4}"/>
          </ac:spMkLst>
        </pc:spChg>
        <pc:graphicFrameChg chg="add del">
          <ac:chgData name="Ansley Brown" userId="c7d62234183fd3ba" providerId="LiveId" clId="{DEAFC5EA-19C1-4FD4-8360-EF971912201B}" dt="2025-12-11T03:16:54.493" v="2759" actId="26606"/>
          <ac:graphicFrameMkLst>
            <pc:docMk/>
            <pc:sldMk cId="3191481426" sldId="263"/>
            <ac:graphicFrameMk id="5" creationId="{E7A0033D-75F0-AB49-90F7-890400B18BBC}"/>
          </ac:graphicFrameMkLst>
        </pc:graphicFrameChg>
        <pc:graphicFrameChg chg="add del">
          <ac:chgData name="Ansley Brown" userId="c7d62234183fd3ba" providerId="LiveId" clId="{DEAFC5EA-19C1-4FD4-8360-EF971912201B}" dt="2025-12-11T03:16:59.383" v="2761" actId="26606"/>
          <ac:graphicFrameMkLst>
            <pc:docMk/>
            <pc:sldMk cId="3191481426" sldId="263"/>
            <ac:graphicFrameMk id="11" creationId="{462B36CC-0FCC-52A8-9A2D-3DF95B1D9F8E}"/>
          </ac:graphicFrameMkLst>
        </pc:graphicFrameChg>
        <pc:picChg chg="add mod ord modCrop">
          <ac:chgData name="Ansley Brown" userId="c7d62234183fd3ba" providerId="LiveId" clId="{DEAFC5EA-19C1-4FD4-8360-EF971912201B}" dt="2025-12-11T03:19:32.562" v="2770" actId="26606"/>
          <ac:picMkLst>
            <pc:docMk/>
            <pc:sldMk cId="3191481426" sldId="263"/>
            <ac:picMk id="6" creationId="{15DF7623-7C6F-F14B-349F-625BA20EB407}"/>
          </ac:picMkLst>
        </pc:picChg>
      </pc:sldChg>
      <pc:sldChg chg="modSp new del mod">
        <pc:chgData name="Ansley Brown" userId="c7d62234183fd3ba" providerId="LiveId" clId="{DEAFC5EA-19C1-4FD4-8360-EF971912201B}" dt="2025-12-11T03:43:43.601" v="3917" actId="47"/>
        <pc:sldMkLst>
          <pc:docMk/>
          <pc:sldMk cId="80806931" sldId="264"/>
        </pc:sldMkLst>
        <pc:spChg chg="mod">
          <ac:chgData name="Ansley Brown" userId="c7d62234183fd3ba" providerId="LiveId" clId="{DEAFC5EA-19C1-4FD4-8360-EF971912201B}" dt="2025-12-11T03:43:11.276" v="3898" actId="20577"/>
          <ac:spMkLst>
            <pc:docMk/>
            <pc:sldMk cId="80806931" sldId="264"/>
            <ac:spMk id="2" creationId="{436B99FA-8206-A544-502D-6082EDD2AAFF}"/>
          </ac:spMkLst>
        </pc:spChg>
      </pc:sldChg>
      <pc:sldChg chg="new del">
        <pc:chgData name="Ansley Brown" userId="c7d62234183fd3ba" providerId="LiveId" clId="{DEAFC5EA-19C1-4FD4-8360-EF971912201B}" dt="2025-12-11T03:24:28.522" v="2915" actId="47"/>
        <pc:sldMkLst>
          <pc:docMk/>
          <pc:sldMk cId="619815832" sldId="265"/>
        </pc:sldMkLst>
      </pc:sldChg>
      <pc:sldChg chg="addSp delSp modSp new mod ord setBg">
        <pc:chgData name="Ansley Brown" userId="c7d62234183fd3ba" providerId="LiveId" clId="{DEAFC5EA-19C1-4FD4-8360-EF971912201B}" dt="2025-12-11T03:46:09.357" v="4125" actId="20577"/>
        <pc:sldMkLst>
          <pc:docMk/>
          <pc:sldMk cId="2390984849" sldId="265"/>
        </pc:sldMkLst>
        <pc:spChg chg="mod">
          <ac:chgData name="Ansley Brown" userId="c7d62234183fd3ba" providerId="LiveId" clId="{DEAFC5EA-19C1-4FD4-8360-EF971912201B}" dt="2025-12-11T03:45:19.660" v="3942" actId="20577"/>
          <ac:spMkLst>
            <pc:docMk/>
            <pc:sldMk cId="2390984849" sldId="265"/>
            <ac:spMk id="2" creationId="{021D1DE8-AF15-CECD-0DD9-AFBB5C5A2A42}"/>
          </ac:spMkLst>
        </pc:spChg>
        <pc:spChg chg="mod ord">
          <ac:chgData name="Ansley Brown" userId="c7d62234183fd3ba" providerId="LiveId" clId="{DEAFC5EA-19C1-4FD4-8360-EF971912201B}" dt="2025-12-11T03:46:09.357" v="4125" actId="20577"/>
          <ac:spMkLst>
            <pc:docMk/>
            <pc:sldMk cId="2390984849" sldId="265"/>
            <ac:spMk id="3" creationId="{C380D364-3B76-5ADD-7570-D2C494C22FDF}"/>
          </ac:spMkLst>
        </pc:spChg>
        <pc:spChg chg="add mod">
          <ac:chgData name="Ansley Brown" userId="c7d62234183fd3ba" providerId="LiveId" clId="{DEAFC5EA-19C1-4FD4-8360-EF971912201B}" dt="2025-12-11T03:40:13.975" v="3843" actId="113"/>
          <ac:spMkLst>
            <pc:docMk/>
            <pc:sldMk cId="2390984849" sldId="265"/>
            <ac:spMk id="6" creationId="{F486090E-1C40-547B-A2B4-06CB0A4D18DC}"/>
          </ac:spMkLst>
        </pc:spChg>
        <pc:spChg chg="add del">
          <ac:chgData name="Ansley Brown" userId="c7d62234183fd3ba" providerId="LiveId" clId="{DEAFC5EA-19C1-4FD4-8360-EF971912201B}" dt="2025-12-11T03:38:16.164" v="3696" actId="26606"/>
          <ac:spMkLst>
            <pc:docMk/>
            <pc:sldMk cId="2390984849" sldId="265"/>
            <ac:spMk id="9" creationId="{37B65277-82C6-6D08-6DCA-4A7DCC3B7136}"/>
          </ac:spMkLst>
        </pc:spChg>
        <pc:spChg chg="add del">
          <ac:chgData name="Ansley Brown" userId="c7d62234183fd3ba" providerId="LiveId" clId="{DEAFC5EA-19C1-4FD4-8360-EF971912201B}" dt="2025-12-11T03:38:31.837" v="3701" actId="26606"/>
          <ac:spMkLst>
            <pc:docMk/>
            <pc:sldMk cId="2390984849" sldId="265"/>
            <ac:spMk id="11" creationId="{43867147-1C83-BF71-39B0-B590EE7F349F}"/>
          </ac:spMkLst>
        </pc:spChg>
        <pc:spChg chg="add del">
          <ac:chgData name="Ansley Brown" userId="c7d62234183fd3ba" providerId="LiveId" clId="{DEAFC5EA-19C1-4FD4-8360-EF971912201B}" dt="2025-12-11T03:38:31.835" v="3700" actId="26606"/>
          <ac:spMkLst>
            <pc:docMk/>
            <pc:sldMk cId="2390984849" sldId="265"/>
            <ac:spMk id="16" creationId="{6ACA6F80-D392-A64E-3CF8-F28F1CCEE67B}"/>
          </ac:spMkLst>
        </pc:spChg>
        <pc:spChg chg="add">
          <ac:chgData name="Ansley Brown" userId="c7d62234183fd3ba" providerId="LiveId" clId="{DEAFC5EA-19C1-4FD4-8360-EF971912201B}" dt="2025-12-11T03:38:31.837" v="3701" actId="26606"/>
          <ac:spMkLst>
            <pc:docMk/>
            <pc:sldMk cId="2390984849" sldId="265"/>
            <ac:spMk id="18" creationId="{43867147-1C83-BF71-39B0-B590EE7F349F}"/>
          </ac:spMkLst>
        </pc:spChg>
        <pc:picChg chg="add mod">
          <ac:chgData name="Ansley Brown" userId="c7d62234183fd3ba" providerId="LiveId" clId="{DEAFC5EA-19C1-4FD4-8360-EF971912201B}" dt="2025-12-11T03:38:31.835" v="3700" actId="26606"/>
          <ac:picMkLst>
            <pc:docMk/>
            <pc:sldMk cId="2390984849" sldId="265"/>
            <ac:picMk id="4" creationId="{A16D1560-1C6B-3CEB-ADC1-81B951F3A3B1}"/>
          </ac:picMkLst>
        </pc:picChg>
      </pc:sldChg>
      <pc:sldChg chg="addSp modSp new mod setBg">
        <pc:chgData name="Ansley Brown" userId="c7d62234183fd3ba" providerId="LiveId" clId="{DEAFC5EA-19C1-4FD4-8360-EF971912201B}" dt="2025-12-11T04:26:58.148" v="4927" actId="20577"/>
        <pc:sldMkLst>
          <pc:docMk/>
          <pc:sldMk cId="3497321388" sldId="266"/>
        </pc:sldMkLst>
        <pc:spChg chg="mod">
          <ac:chgData name="Ansley Brown" userId="c7d62234183fd3ba" providerId="LiveId" clId="{DEAFC5EA-19C1-4FD4-8360-EF971912201B}" dt="2025-12-11T04:20:39.469" v="4686" actId="26606"/>
          <ac:spMkLst>
            <pc:docMk/>
            <pc:sldMk cId="3497321388" sldId="266"/>
            <ac:spMk id="2" creationId="{63E75EA9-2CA0-015D-A75C-5849FC94EFDB}"/>
          </ac:spMkLst>
        </pc:spChg>
        <pc:spChg chg="mod ord">
          <ac:chgData name="Ansley Brown" userId="c7d62234183fd3ba" providerId="LiveId" clId="{DEAFC5EA-19C1-4FD4-8360-EF971912201B}" dt="2025-12-11T04:26:58.148" v="4927" actId="20577"/>
          <ac:spMkLst>
            <pc:docMk/>
            <pc:sldMk cId="3497321388" sldId="266"/>
            <ac:spMk id="3" creationId="{696F5630-87A4-F793-BC90-BA74894113F5}"/>
          </ac:spMkLst>
        </pc:spChg>
        <pc:spChg chg="add mod">
          <ac:chgData name="Ansley Brown" userId="c7d62234183fd3ba" providerId="LiveId" clId="{DEAFC5EA-19C1-4FD4-8360-EF971912201B}" dt="2025-12-11T04:25:43.755" v="4807" actId="14100"/>
          <ac:spMkLst>
            <pc:docMk/>
            <pc:sldMk cId="3497321388" sldId="266"/>
            <ac:spMk id="5" creationId="{1FEB1198-D351-7623-C978-02AC57709728}"/>
          </ac:spMkLst>
        </pc:spChg>
        <pc:spChg chg="add">
          <ac:chgData name="Ansley Brown" userId="c7d62234183fd3ba" providerId="LiveId" clId="{DEAFC5EA-19C1-4FD4-8360-EF971912201B}" dt="2025-12-11T04:20:39.469" v="4686" actId="26606"/>
          <ac:spMkLst>
            <pc:docMk/>
            <pc:sldMk cId="3497321388" sldId="266"/>
            <ac:spMk id="9" creationId="{37B65277-82C6-6D08-6DCA-4A7DCC3B7136}"/>
          </ac:spMkLst>
        </pc:spChg>
        <pc:picChg chg="add mod">
          <ac:chgData name="Ansley Brown" userId="c7d62234183fd3ba" providerId="LiveId" clId="{DEAFC5EA-19C1-4FD4-8360-EF971912201B}" dt="2025-12-11T04:20:39.469" v="4686" actId="26606"/>
          <ac:picMkLst>
            <pc:docMk/>
            <pc:sldMk cId="3497321388" sldId="266"/>
            <ac:picMk id="4" creationId="{71F19DBA-3BF0-11B7-4932-4D51AC82CAE7}"/>
          </ac:picMkLst>
        </pc:picChg>
      </pc:sldChg>
      <pc:sldChg chg="addSp modSp new mod">
        <pc:chgData name="Ansley Brown" userId="c7d62234183fd3ba" providerId="LiveId" clId="{DEAFC5EA-19C1-4FD4-8360-EF971912201B}" dt="2025-12-11T05:44:11.875" v="6744" actId="20577"/>
        <pc:sldMkLst>
          <pc:docMk/>
          <pc:sldMk cId="3632700952" sldId="267"/>
        </pc:sldMkLst>
        <pc:spChg chg="mod">
          <ac:chgData name="Ansley Brown" userId="c7d62234183fd3ba" providerId="LiveId" clId="{DEAFC5EA-19C1-4FD4-8360-EF971912201B}" dt="2025-12-11T03:50:48.133" v="4141" actId="20577"/>
          <ac:spMkLst>
            <pc:docMk/>
            <pc:sldMk cId="3632700952" sldId="267"/>
            <ac:spMk id="2" creationId="{55D62645-B140-689D-1AFD-A1CE2DDD4780}"/>
          </ac:spMkLst>
        </pc:spChg>
        <pc:spChg chg="mod">
          <ac:chgData name="Ansley Brown" userId="c7d62234183fd3ba" providerId="LiveId" clId="{DEAFC5EA-19C1-4FD4-8360-EF971912201B}" dt="2025-12-11T05:44:11.875" v="6744" actId="20577"/>
          <ac:spMkLst>
            <pc:docMk/>
            <pc:sldMk cId="3632700952" sldId="267"/>
            <ac:spMk id="3" creationId="{328B8EAE-2321-1E66-7995-8659DD3D2D85}"/>
          </ac:spMkLst>
        </pc:spChg>
        <pc:spChg chg="add mod">
          <ac:chgData name="Ansley Brown" userId="c7d62234183fd3ba" providerId="LiveId" clId="{DEAFC5EA-19C1-4FD4-8360-EF971912201B}" dt="2025-12-11T05:17:01.845" v="6098" actId="1076"/>
          <ac:spMkLst>
            <pc:docMk/>
            <pc:sldMk cId="3632700952" sldId="267"/>
            <ac:spMk id="8" creationId="{7B647F85-7E62-2199-7A2F-1062361DB5B4}"/>
          </ac:spMkLst>
        </pc:spChg>
        <pc:spChg chg="add mod">
          <ac:chgData name="Ansley Brown" userId="c7d62234183fd3ba" providerId="LiveId" clId="{DEAFC5EA-19C1-4FD4-8360-EF971912201B}" dt="2025-12-11T05:17:01.845" v="6098" actId="1076"/>
          <ac:spMkLst>
            <pc:docMk/>
            <pc:sldMk cId="3632700952" sldId="267"/>
            <ac:spMk id="9" creationId="{35630FF5-1256-4912-1750-2941AFC97DCF}"/>
          </ac:spMkLst>
        </pc:spChg>
        <pc:picChg chg="add mod">
          <ac:chgData name="Ansley Brown" userId="c7d62234183fd3ba" providerId="LiveId" clId="{DEAFC5EA-19C1-4FD4-8360-EF971912201B}" dt="2025-12-11T05:17:01.845" v="6098" actId="1076"/>
          <ac:picMkLst>
            <pc:docMk/>
            <pc:sldMk cId="3632700952" sldId="267"/>
            <ac:picMk id="4" creationId="{B944CD9D-106A-50BB-2AD4-2C76A28EE3BF}"/>
          </ac:picMkLst>
        </pc:picChg>
        <pc:picChg chg="add mod">
          <ac:chgData name="Ansley Brown" userId="c7d62234183fd3ba" providerId="LiveId" clId="{DEAFC5EA-19C1-4FD4-8360-EF971912201B}" dt="2025-12-11T05:17:01.845" v="6098" actId="1076"/>
          <ac:picMkLst>
            <pc:docMk/>
            <pc:sldMk cId="3632700952" sldId="267"/>
            <ac:picMk id="5" creationId="{A71932D0-1138-E9C5-3BCE-961E225DDF4E}"/>
          </ac:picMkLst>
        </pc:picChg>
        <pc:picChg chg="add mod">
          <ac:chgData name="Ansley Brown" userId="c7d62234183fd3ba" providerId="LiveId" clId="{DEAFC5EA-19C1-4FD4-8360-EF971912201B}" dt="2025-12-11T05:03:27.852" v="5985" actId="1076"/>
          <ac:picMkLst>
            <pc:docMk/>
            <pc:sldMk cId="3632700952" sldId="267"/>
            <ac:picMk id="7" creationId="{035E8AFA-7454-DAEA-9A01-17168875CDF6}"/>
          </ac:picMkLst>
        </pc:picChg>
      </pc:sldChg>
      <pc:sldChg chg="addSp delSp modSp new mod modShow">
        <pc:chgData name="Ansley Brown" userId="c7d62234183fd3ba" providerId="LiveId" clId="{DEAFC5EA-19C1-4FD4-8360-EF971912201B}" dt="2025-12-11T04:13:46.957" v="4278" actId="1076"/>
        <pc:sldMkLst>
          <pc:docMk/>
          <pc:sldMk cId="2101148562" sldId="268"/>
        </pc:sldMkLst>
        <pc:spChg chg="mod">
          <ac:chgData name="Ansley Brown" userId="c7d62234183fd3ba" providerId="LiveId" clId="{DEAFC5EA-19C1-4FD4-8360-EF971912201B}" dt="2025-12-11T03:53:03.516" v="4185" actId="20577"/>
          <ac:spMkLst>
            <pc:docMk/>
            <pc:sldMk cId="2101148562" sldId="268"/>
            <ac:spMk id="2" creationId="{147142C6-F175-462D-E0BE-70A8A62D5FB5}"/>
          </ac:spMkLst>
        </pc:spChg>
        <pc:spChg chg="add del mod">
          <ac:chgData name="Ansley Brown" userId="c7d62234183fd3ba" providerId="LiveId" clId="{DEAFC5EA-19C1-4FD4-8360-EF971912201B}" dt="2025-12-11T04:13:44.247" v="4277" actId="27636"/>
          <ac:spMkLst>
            <pc:docMk/>
            <pc:sldMk cId="2101148562" sldId="268"/>
            <ac:spMk id="3" creationId="{E07E45A1-16A7-A077-ECC6-D2E6F8942C6C}"/>
          </ac:spMkLst>
        </pc:spChg>
        <pc:spChg chg="add mod">
          <ac:chgData name="Ansley Brown" userId="c7d62234183fd3ba" providerId="LiveId" clId="{DEAFC5EA-19C1-4FD4-8360-EF971912201B}" dt="2025-12-11T04:00:40.057" v="4205"/>
          <ac:spMkLst>
            <pc:docMk/>
            <pc:sldMk cId="2101148562" sldId="268"/>
            <ac:spMk id="4" creationId="{C1D42CFE-78B3-6874-3B6B-1B737A85A23A}"/>
          </ac:spMkLst>
        </pc:spChg>
        <pc:spChg chg="add mod">
          <ac:chgData name="Ansley Brown" userId="c7d62234183fd3ba" providerId="LiveId" clId="{DEAFC5EA-19C1-4FD4-8360-EF971912201B}" dt="2025-12-11T04:13:46.957" v="4278" actId="1076"/>
          <ac:spMkLst>
            <pc:docMk/>
            <pc:sldMk cId="2101148562" sldId="268"/>
            <ac:spMk id="6" creationId="{D4FE9541-99F4-5B50-CE5E-15343E99437E}"/>
          </ac:spMkLst>
        </pc:spChg>
      </pc:sldChg>
      <pc:sldChg chg="modSp new mod ord modShow">
        <pc:chgData name="Ansley Brown" userId="c7d62234183fd3ba" providerId="LiveId" clId="{DEAFC5EA-19C1-4FD4-8360-EF971912201B}" dt="2025-12-11T06:29:33.278" v="8262" actId="729"/>
        <pc:sldMkLst>
          <pc:docMk/>
          <pc:sldMk cId="1757884540" sldId="269"/>
        </pc:sldMkLst>
        <pc:spChg chg="mod">
          <ac:chgData name="Ansley Brown" userId="c7d62234183fd3ba" providerId="LiveId" clId="{DEAFC5EA-19C1-4FD4-8360-EF971912201B}" dt="2025-12-11T04:15:03.091" v="4302" actId="20577"/>
          <ac:spMkLst>
            <pc:docMk/>
            <pc:sldMk cId="1757884540" sldId="269"/>
            <ac:spMk id="2" creationId="{A35B6B2F-69BD-A922-0A37-15A5B2A37CC5}"/>
          </ac:spMkLst>
        </pc:spChg>
        <pc:spChg chg="mod">
          <ac:chgData name="Ansley Brown" userId="c7d62234183fd3ba" providerId="LiveId" clId="{DEAFC5EA-19C1-4FD4-8360-EF971912201B}" dt="2025-12-11T04:15:16.327" v="4305" actId="20577"/>
          <ac:spMkLst>
            <pc:docMk/>
            <pc:sldMk cId="1757884540" sldId="269"/>
            <ac:spMk id="3" creationId="{71996469-D521-A0BB-805C-CC1C643DAD26}"/>
          </ac:spMkLst>
        </pc:spChg>
      </pc:sldChg>
      <pc:sldChg chg="addSp delSp modSp new mod setBg">
        <pc:chgData name="Ansley Brown" userId="c7d62234183fd3ba" providerId="LiveId" clId="{DEAFC5EA-19C1-4FD4-8360-EF971912201B}" dt="2025-12-11T05:27:15.276" v="6242" actId="20577"/>
        <pc:sldMkLst>
          <pc:docMk/>
          <pc:sldMk cId="958957016" sldId="270"/>
        </pc:sldMkLst>
        <pc:spChg chg="mod">
          <ac:chgData name="Ansley Brown" userId="c7d62234183fd3ba" providerId="LiveId" clId="{DEAFC5EA-19C1-4FD4-8360-EF971912201B}" dt="2025-12-11T04:40:21.547" v="5247" actId="26606"/>
          <ac:spMkLst>
            <pc:docMk/>
            <pc:sldMk cId="958957016" sldId="270"/>
            <ac:spMk id="2" creationId="{37DD7C97-DA1C-7D44-584F-856173AAEC05}"/>
          </ac:spMkLst>
        </pc:spChg>
        <pc:spChg chg="mod ord">
          <ac:chgData name="Ansley Brown" userId="c7d62234183fd3ba" providerId="LiveId" clId="{DEAFC5EA-19C1-4FD4-8360-EF971912201B}" dt="2025-12-11T05:27:15.276" v="6242" actId="20577"/>
          <ac:spMkLst>
            <pc:docMk/>
            <pc:sldMk cId="958957016" sldId="270"/>
            <ac:spMk id="3" creationId="{FBCB54A2-2C44-56B6-B7D8-EDB052278E59}"/>
          </ac:spMkLst>
        </pc:spChg>
        <pc:spChg chg="add mod">
          <ac:chgData name="Ansley Brown" userId="c7d62234183fd3ba" providerId="LiveId" clId="{DEAFC5EA-19C1-4FD4-8360-EF971912201B}" dt="2025-12-11T04:41:50.676" v="5328" actId="14100"/>
          <ac:spMkLst>
            <pc:docMk/>
            <pc:sldMk cId="958957016" sldId="270"/>
            <ac:spMk id="7" creationId="{E5610593-DB0D-D6EE-9847-222A5F7A1B62}"/>
          </ac:spMkLst>
        </pc:spChg>
        <pc:spChg chg="add mod">
          <ac:chgData name="Ansley Brown" userId="c7d62234183fd3ba" providerId="LiveId" clId="{DEAFC5EA-19C1-4FD4-8360-EF971912201B}" dt="2025-12-11T04:41:35.443" v="5324" actId="1076"/>
          <ac:spMkLst>
            <pc:docMk/>
            <pc:sldMk cId="958957016" sldId="270"/>
            <ac:spMk id="8" creationId="{22371B40-7848-D670-FFD4-352198D461BC}"/>
          </ac:spMkLst>
        </pc:spChg>
        <pc:spChg chg="add mod">
          <ac:chgData name="Ansley Brown" userId="c7d62234183fd3ba" providerId="LiveId" clId="{DEAFC5EA-19C1-4FD4-8360-EF971912201B}" dt="2025-12-11T04:43:31.353" v="5389" actId="164"/>
          <ac:spMkLst>
            <pc:docMk/>
            <pc:sldMk cId="958957016" sldId="270"/>
            <ac:spMk id="9" creationId="{7EDCC752-720E-0B2D-2587-CE1F7220720A}"/>
          </ac:spMkLst>
        </pc:spChg>
        <pc:spChg chg="add mod">
          <ac:chgData name="Ansley Brown" userId="c7d62234183fd3ba" providerId="LiveId" clId="{DEAFC5EA-19C1-4FD4-8360-EF971912201B}" dt="2025-12-11T04:43:31.353" v="5389" actId="164"/>
          <ac:spMkLst>
            <pc:docMk/>
            <pc:sldMk cId="958957016" sldId="270"/>
            <ac:spMk id="10" creationId="{8B42582B-CA30-6028-4E15-40FC95C78823}"/>
          </ac:spMkLst>
        </pc:spChg>
        <pc:spChg chg="add">
          <ac:chgData name="Ansley Brown" userId="c7d62234183fd3ba" providerId="LiveId" clId="{DEAFC5EA-19C1-4FD4-8360-EF971912201B}" dt="2025-12-11T04:40:21.547" v="5247" actId="26606"/>
          <ac:spMkLst>
            <pc:docMk/>
            <pc:sldMk cId="958957016" sldId="270"/>
            <ac:spMk id="11" creationId="{EC54A0C3-5130-F256-D151-030A909A4B88}"/>
          </ac:spMkLst>
        </pc:spChg>
        <pc:spChg chg="add mod">
          <ac:chgData name="Ansley Brown" userId="c7d62234183fd3ba" providerId="LiveId" clId="{DEAFC5EA-19C1-4FD4-8360-EF971912201B}" dt="2025-12-11T04:43:31.353" v="5389" actId="164"/>
          <ac:spMkLst>
            <pc:docMk/>
            <pc:sldMk cId="958957016" sldId="270"/>
            <ac:spMk id="12" creationId="{1707EECD-7BA0-A4EA-9205-B6B1BCA059E8}"/>
          </ac:spMkLst>
        </pc:spChg>
        <pc:spChg chg="add mod">
          <ac:chgData name="Ansley Brown" userId="c7d62234183fd3ba" providerId="LiveId" clId="{DEAFC5EA-19C1-4FD4-8360-EF971912201B}" dt="2025-12-11T04:43:31.353" v="5389" actId="164"/>
          <ac:spMkLst>
            <pc:docMk/>
            <pc:sldMk cId="958957016" sldId="270"/>
            <ac:spMk id="13" creationId="{67B3A7FF-0F81-7F4A-CC10-1F54E5D65FFA}"/>
          </ac:spMkLst>
        </pc:spChg>
        <pc:spChg chg="add mod">
          <ac:chgData name="Ansley Brown" userId="c7d62234183fd3ba" providerId="LiveId" clId="{DEAFC5EA-19C1-4FD4-8360-EF971912201B}" dt="2025-12-11T04:43:31.353" v="5389" actId="164"/>
          <ac:spMkLst>
            <pc:docMk/>
            <pc:sldMk cId="958957016" sldId="270"/>
            <ac:spMk id="17" creationId="{EA08EDC8-E5DC-0FA6-0389-A9585B841C2C}"/>
          </ac:spMkLst>
        </pc:spChg>
        <pc:grpChg chg="add mod">
          <ac:chgData name="Ansley Brown" userId="c7d62234183fd3ba" providerId="LiveId" clId="{DEAFC5EA-19C1-4FD4-8360-EF971912201B}" dt="2025-12-11T04:43:31.353" v="5389" actId="164"/>
          <ac:grpSpMkLst>
            <pc:docMk/>
            <pc:sldMk cId="958957016" sldId="270"/>
            <ac:grpSpMk id="18" creationId="{EA980519-C760-3A7C-359D-B58413F2B2D0}"/>
          </ac:grpSpMkLst>
        </pc:grpChg>
        <pc:picChg chg="add mod">
          <ac:chgData name="Ansley Brown" userId="c7d62234183fd3ba" providerId="LiveId" clId="{DEAFC5EA-19C1-4FD4-8360-EF971912201B}" dt="2025-12-11T04:41:54.764" v="5329" actId="1076"/>
          <ac:picMkLst>
            <pc:docMk/>
            <pc:sldMk cId="958957016" sldId="270"/>
            <ac:picMk id="5" creationId="{A1159E6B-EF29-4CAF-B243-4DEC5E3EFF87}"/>
          </ac:picMkLst>
        </pc:picChg>
        <pc:picChg chg="add del mod">
          <ac:chgData name="Ansley Brown" userId="c7d62234183fd3ba" providerId="LiveId" clId="{DEAFC5EA-19C1-4FD4-8360-EF971912201B}" dt="2025-12-11T04:43:25.315" v="5386" actId="478"/>
          <ac:picMkLst>
            <pc:docMk/>
            <pc:sldMk cId="958957016" sldId="270"/>
            <ac:picMk id="6" creationId="{2CADC872-5730-1316-C00B-CBA039F5F267}"/>
          </ac:picMkLst>
        </pc:picChg>
        <pc:cxnChg chg="add mod">
          <ac:chgData name="Ansley Brown" userId="c7d62234183fd3ba" providerId="LiveId" clId="{DEAFC5EA-19C1-4FD4-8360-EF971912201B}" dt="2025-12-11T04:43:31.353" v="5389" actId="164"/>
          <ac:cxnSpMkLst>
            <pc:docMk/>
            <pc:sldMk cId="958957016" sldId="270"/>
            <ac:cxnSpMk id="14" creationId="{61557F4A-EBFD-0465-C2C8-1DC695C77012}"/>
          </ac:cxnSpMkLst>
        </pc:cxnChg>
        <pc:cxnChg chg="add mod">
          <ac:chgData name="Ansley Brown" userId="c7d62234183fd3ba" providerId="LiveId" clId="{DEAFC5EA-19C1-4FD4-8360-EF971912201B}" dt="2025-12-11T04:43:31.353" v="5389" actId="164"/>
          <ac:cxnSpMkLst>
            <pc:docMk/>
            <pc:sldMk cId="958957016" sldId="270"/>
            <ac:cxnSpMk id="15" creationId="{4CDBD3AB-2A9C-6FB3-5681-3C4E0A905D34}"/>
          </ac:cxnSpMkLst>
        </pc:cxnChg>
        <pc:cxnChg chg="add mod">
          <ac:chgData name="Ansley Brown" userId="c7d62234183fd3ba" providerId="LiveId" clId="{DEAFC5EA-19C1-4FD4-8360-EF971912201B}" dt="2025-12-11T04:43:31.353" v="5389" actId="164"/>
          <ac:cxnSpMkLst>
            <pc:docMk/>
            <pc:sldMk cId="958957016" sldId="270"/>
            <ac:cxnSpMk id="16" creationId="{B406FFF7-2BE4-E5DD-5068-A11824546CB4}"/>
          </ac:cxnSpMkLst>
        </pc:cxnChg>
      </pc:sldChg>
      <pc:sldChg chg="addSp delSp modSp new mod setBg">
        <pc:chgData name="Ansley Brown" userId="c7d62234183fd3ba" providerId="LiveId" clId="{DEAFC5EA-19C1-4FD4-8360-EF971912201B}" dt="2025-12-11T04:47:23.052" v="5459" actId="26606"/>
        <pc:sldMkLst>
          <pc:docMk/>
          <pc:sldMk cId="1130300482" sldId="271"/>
        </pc:sldMkLst>
        <pc:spChg chg="del">
          <ac:chgData name="Ansley Brown" userId="c7d62234183fd3ba" providerId="LiveId" clId="{DEAFC5EA-19C1-4FD4-8360-EF971912201B}" dt="2025-12-11T04:36:51.219" v="5110" actId="478"/>
          <ac:spMkLst>
            <pc:docMk/>
            <pc:sldMk cId="1130300482" sldId="271"/>
            <ac:spMk id="2" creationId="{9488DD58-4CA5-9126-43D3-CDBE884826BD}"/>
          </ac:spMkLst>
        </pc:spChg>
        <pc:spChg chg="del">
          <ac:chgData name="Ansley Brown" userId="c7d62234183fd3ba" providerId="LiveId" clId="{DEAFC5EA-19C1-4FD4-8360-EF971912201B}" dt="2025-12-11T04:36:50.422" v="5109" actId="478"/>
          <ac:spMkLst>
            <pc:docMk/>
            <pc:sldMk cId="1130300482" sldId="271"/>
            <ac:spMk id="3" creationId="{599C6CC6-8C13-5B12-5CDC-EEC747300951}"/>
          </ac:spMkLst>
        </pc:spChg>
        <pc:spChg chg="add del mod">
          <ac:chgData name="Ansley Brown" userId="c7d62234183fd3ba" providerId="LiveId" clId="{DEAFC5EA-19C1-4FD4-8360-EF971912201B}" dt="2025-12-11T04:47:15.483" v="5454" actId="478"/>
          <ac:spMkLst>
            <pc:docMk/>
            <pc:sldMk cId="1130300482" sldId="271"/>
            <ac:spMk id="4" creationId="{A8088ED6-D5DB-A8F7-0C7E-FC6A09AD6B27}"/>
          </ac:spMkLst>
        </pc:spChg>
        <pc:spChg chg="add del mod">
          <ac:chgData name="Ansley Brown" userId="c7d62234183fd3ba" providerId="LiveId" clId="{DEAFC5EA-19C1-4FD4-8360-EF971912201B}" dt="2025-12-11T04:47:15.483" v="5454" actId="478"/>
          <ac:spMkLst>
            <pc:docMk/>
            <pc:sldMk cId="1130300482" sldId="271"/>
            <ac:spMk id="5" creationId="{9E9150F6-DA3F-01DF-1900-2F513F302F2E}"/>
          </ac:spMkLst>
        </pc:spChg>
        <pc:spChg chg="add del mod">
          <ac:chgData name="Ansley Brown" userId="c7d62234183fd3ba" providerId="LiveId" clId="{DEAFC5EA-19C1-4FD4-8360-EF971912201B}" dt="2025-12-11T04:47:15.483" v="5454" actId="478"/>
          <ac:spMkLst>
            <pc:docMk/>
            <pc:sldMk cId="1130300482" sldId="271"/>
            <ac:spMk id="6" creationId="{615E2D11-BEC2-9F13-F938-CD0269B08994}"/>
          </ac:spMkLst>
        </pc:spChg>
        <pc:spChg chg="add del mod">
          <ac:chgData name="Ansley Brown" userId="c7d62234183fd3ba" providerId="LiveId" clId="{DEAFC5EA-19C1-4FD4-8360-EF971912201B}" dt="2025-12-11T04:47:15.483" v="5454" actId="478"/>
          <ac:spMkLst>
            <pc:docMk/>
            <pc:sldMk cId="1130300482" sldId="271"/>
            <ac:spMk id="7" creationId="{E21121FE-5794-C49D-DB36-ED33AA3F81C0}"/>
          </ac:spMkLst>
        </pc:spChg>
        <pc:spChg chg="add del mod">
          <ac:chgData name="Ansley Brown" userId="c7d62234183fd3ba" providerId="LiveId" clId="{DEAFC5EA-19C1-4FD4-8360-EF971912201B}" dt="2025-12-11T04:47:15.483" v="5454" actId="478"/>
          <ac:spMkLst>
            <pc:docMk/>
            <pc:sldMk cId="1130300482" sldId="271"/>
            <ac:spMk id="17" creationId="{B3C0467E-5CF0-DFD9-58EF-245C658751DE}"/>
          </ac:spMkLst>
        </pc:spChg>
        <pc:spChg chg="add del">
          <ac:chgData name="Ansley Brown" userId="c7d62234183fd3ba" providerId="LiveId" clId="{DEAFC5EA-19C1-4FD4-8360-EF971912201B}" dt="2025-12-11T04:47:23.052" v="5459" actId="26606"/>
          <ac:spMkLst>
            <pc:docMk/>
            <pc:sldMk cId="1130300482" sldId="271"/>
            <ac:spMk id="27" creationId="{35D3817B-01DA-DCDA-FA18-49D6FF003762}"/>
          </ac:spMkLst>
        </pc:spChg>
        <pc:picChg chg="add mod">
          <ac:chgData name="Ansley Brown" userId="c7d62234183fd3ba" providerId="LiveId" clId="{DEAFC5EA-19C1-4FD4-8360-EF971912201B}" dt="2025-12-11T04:47:23.052" v="5459" actId="26606"/>
          <ac:picMkLst>
            <pc:docMk/>
            <pc:sldMk cId="1130300482" sldId="271"/>
            <ac:picMk id="22" creationId="{FCBBC153-13B9-2E6D-A097-84CCE743B7A9}"/>
          </ac:picMkLst>
        </pc:picChg>
        <pc:cxnChg chg="add del mod">
          <ac:chgData name="Ansley Brown" userId="c7d62234183fd3ba" providerId="LiveId" clId="{DEAFC5EA-19C1-4FD4-8360-EF971912201B}" dt="2025-12-11T04:47:15.483" v="5454" actId="478"/>
          <ac:cxnSpMkLst>
            <pc:docMk/>
            <pc:sldMk cId="1130300482" sldId="271"/>
            <ac:cxnSpMk id="9" creationId="{53EE9D3D-CE7B-776F-5B6F-4605C81628BB}"/>
          </ac:cxnSpMkLst>
        </pc:cxnChg>
        <pc:cxnChg chg="add del mod">
          <ac:chgData name="Ansley Brown" userId="c7d62234183fd3ba" providerId="LiveId" clId="{DEAFC5EA-19C1-4FD4-8360-EF971912201B}" dt="2025-12-11T04:47:15.483" v="5454" actId="478"/>
          <ac:cxnSpMkLst>
            <pc:docMk/>
            <pc:sldMk cId="1130300482" sldId="271"/>
            <ac:cxnSpMk id="10" creationId="{37F91662-66CC-DC60-F61F-943DAFA87C36}"/>
          </ac:cxnSpMkLst>
        </pc:cxnChg>
        <pc:cxnChg chg="add del mod">
          <ac:chgData name="Ansley Brown" userId="c7d62234183fd3ba" providerId="LiveId" clId="{DEAFC5EA-19C1-4FD4-8360-EF971912201B}" dt="2025-12-11T04:47:15.483" v="5454" actId="478"/>
          <ac:cxnSpMkLst>
            <pc:docMk/>
            <pc:sldMk cId="1130300482" sldId="271"/>
            <ac:cxnSpMk id="13" creationId="{B5D62964-135A-6D23-8642-321FD71512B0}"/>
          </ac:cxnSpMkLst>
        </pc:cxnChg>
      </pc:sldChg>
      <pc:sldChg chg="modSp new mod">
        <pc:chgData name="Ansley Brown" userId="c7d62234183fd3ba" providerId="LiveId" clId="{DEAFC5EA-19C1-4FD4-8360-EF971912201B}" dt="2025-12-11T04:59:07.005" v="5981" actId="313"/>
        <pc:sldMkLst>
          <pc:docMk/>
          <pc:sldMk cId="1157575531" sldId="272"/>
        </pc:sldMkLst>
        <pc:spChg chg="mod">
          <ac:chgData name="Ansley Brown" userId="c7d62234183fd3ba" providerId="LiveId" clId="{DEAFC5EA-19C1-4FD4-8360-EF971912201B}" dt="2025-12-11T04:54:02.590" v="5735"/>
          <ac:spMkLst>
            <pc:docMk/>
            <pc:sldMk cId="1157575531" sldId="272"/>
            <ac:spMk id="2" creationId="{306C9FB1-7586-FA9E-42BA-CB9C6CABE593}"/>
          </ac:spMkLst>
        </pc:spChg>
        <pc:spChg chg="mod">
          <ac:chgData name="Ansley Brown" userId="c7d62234183fd3ba" providerId="LiveId" clId="{DEAFC5EA-19C1-4FD4-8360-EF971912201B}" dt="2025-12-11T04:59:07.005" v="5981" actId="313"/>
          <ac:spMkLst>
            <pc:docMk/>
            <pc:sldMk cId="1157575531" sldId="272"/>
            <ac:spMk id="3" creationId="{93B09D63-460A-6CA7-DC22-07D2DB7A6B95}"/>
          </ac:spMkLst>
        </pc:spChg>
      </pc:sldChg>
      <pc:sldChg chg="addSp delSp modSp new mod">
        <pc:chgData name="Ansley Brown" userId="c7d62234183fd3ba" providerId="LiveId" clId="{DEAFC5EA-19C1-4FD4-8360-EF971912201B}" dt="2025-12-11T05:38:58.412" v="6711" actId="14100"/>
        <pc:sldMkLst>
          <pc:docMk/>
          <pc:sldMk cId="1680370127" sldId="273"/>
        </pc:sldMkLst>
        <pc:spChg chg="del">
          <ac:chgData name="Ansley Brown" userId="c7d62234183fd3ba" providerId="LiveId" clId="{DEAFC5EA-19C1-4FD4-8360-EF971912201B}" dt="2025-12-11T04:56:14.155" v="5881" actId="478"/>
          <ac:spMkLst>
            <pc:docMk/>
            <pc:sldMk cId="1680370127" sldId="273"/>
            <ac:spMk id="2" creationId="{37F6D085-0097-9598-F9DF-6FA2E9D191D1}"/>
          </ac:spMkLst>
        </pc:spChg>
        <pc:spChg chg="del">
          <ac:chgData name="Ansley Brown" userId="c7d62234183fd3ba" providerId="LiveId" clId="{DEAFC5EA-19C1-4FD4-8360-EF971912201B}" dt="2025-12-11T04:56:15.811" v="5882" actId="478"/>
          <ac:spMkLst>
            <pc:docMk/>
            <pc:sldMk cId="1680370127" sldId="273"/>
            <ac:spMk id="3" creationId="{47337EE3-7209-0578-4F2D-77C459A384D7}"/>
          </ac:spMkLst>
        </pc:spChg>
        <pc:spChg chg="add mod">
          <ac:chgData name="Ansley Brown" userId="c7d62234183fd3ba" providerId="LiveId" clId="{DEAFC5EA-19C1-4FD4-8360-EF971912201B}" dt="2025-12-11T05:38:58.412" v="6711" actId="14100"/>
          <ac:spMkLst>
            <pc:docMk/>
            <pc:sldMk cId="1680370127" sldId="273"/>
            <ac:spMk id="4" creationId="{F0F57E5F-D04A-AEBD-4EE7-451C925DBBBA}"/>
          </ac:spMkLst>
        </pc:spChg>
        <pc:spChg chg="add mod">
          <ac:chgData name="Ansley Brown" userId="c7d62234183fd3ba" providerId="LiveId" clId="{DEAFC5EA-19C1-4FD4-8360-EF971912201B}" dt="2025-12-11T05:38:54.677" v="6710" actId="113"/>
          <ac:spMkLst>
            <pc:docMk/>
            <pc:sldMk cId="1680370127" sldId="273"/>
            <ac:spMk id="5" creationId="{1327BA84-AAF1-1A75-FD2B-06A86858FFF6}"/>
          </ac:spMkLst>
        </pc:spChg>
        <pc:spChg chg="add del mod">
          <ac:chgData name="Ansley Brown" userId="c7d62234183fd3ba" providerId="LiveId" clId="{DEAFC5EA-19C1-4FD4-8360-EF971912201B}" dt="2025-12-11T05:08:31.203" v="6050" actId="478"/>
          <ac:spMkLst>
            <pc:docMk/>
            <pc:sldMk cId="1680370127" sldId="273"/>
            <ac:spMk id="6" creationId="{59944CDF-73AC-261D-605E-8C05B97D2550}"/>
          </ac:spMkLst>
        </pc:spChg>
        <pc:spChg chg="add del mod">
          <ac:chgData name="Ansley Brown" userId="c7d62234183fd3ba" providerId="LiveId" clId="{DEAFC5EA-19C1-4FD4-8360-EF971912201B}" dt="2025-12-11T05:09:55.893" v="6059" actId="478"/>
          <ac:spMkLst>
            <pc:docMk/>
            <pc:sldMk cId="1680370127" sldId="273"/>
            <ac:spMk id="7" creationId="{885ED658-1308-4851-04A8-296E9E18354A}"/>
          </ac:spMkLst>
        </pc:spChg>
        <pc:spChg chg="add del mod">
          <ac:chgData name="Ansley Brown" userId="c7d62234183fd3ba" providerId="LiveId" clId="{DEAFC5EA-19C1-4FD4-8360-EF971912201B}" dt="2025-12-11T05:10:30.323" v="6064" actId="478"/>
          <ac:spMkLst>
            <pc:docMk/>
            <pc:sldMk cId="1680370127" sldId="273"/>
            <ac:spMk id="12" creationId="{AC77D308-2325-E9DD-C62A-85B4BE31C711}"/>
          </ac:spMkLst>
        </pc:spChg>
        <pc:spChg chg="add del">
          <ac:chgData name="Ansley Brown" userId="c7d62234183fd3ba" providerId="LiveId" clId="{DEAFC5EA-19C1-4FD4-8360-EF971912201B}" dt="2025-12-11T05:21:25.485" v="6197" actId="22"/>
          <ac:spMkLst>
            <pc:docMk/>
            <pc:sldMk cId="1680370127" sldId="273"/>
            <ac:spMk id="14" creationId="{0861A532-081B-07D0-9FB1-456A8845B697}"/>
          </ac:spMkLst>
        </pc:spChg>
        <pc:spChg chg="add mod">
          <ac:chgData name="Ansley Brown" userId="c7d62234183fd3ba" providerId="LiveId" clId="{DEAFC5EA-19C1-4FD4-8360-EF971912201B}" dt="2025-12-11T05:38:54.677" v="6710" actId="113"/>
          <ac:spMkLst>
            <pc:docMk/>
            <pc:sldMk cId="1680370127" sldId="273"/>
            <ac:spMk id="19" creationId="{D4B62E09-EA49-9340-CAB1-1B5AB9A8B0DB}"/>
          </ac:spMkLst>
        </pc:spChg>
        <pc:spChg chg="add mod">
          <ac:chgData name="Ansley Brown" userId="c7d62234183fd3ba" providerId="LiveId" clId="{DEAFC5EA-19C1-4FD4-8360-EF971912201B}" dt="2025-12-11T05:31:57.188" v="6484" actId="1076"/>
          <ac:spMkLst>
            <pc:docMk/>
            <pc:sldMk cId="1680370127" sldId="273"/>
            <ac:spMk id="22" creationId="{36EBC4AE-A459-2ABE-A99D-986C63EC9D15}"/>
          </ac:spMkLst>
        </pc:spChg>
        <pc:spChg chg="add mod">
          <ac:chgData name="Ansley Brown" userId="c7d62234183fd3ba" providerId="LiveId" clId="{DEAFC5EA-19C1-4FD4-8360-EF971912201B}" dt="2025-12-11T05:32:12.598" v="6486" actId="767"/>
          <ac:spMkLst>
            <pc:docMk/>
            <pc:sldMk cId="1680370127" sldId="273"/>
            <ac:spMk id="23" creationId="{DC6FCD83-E00C-E169-9C7F-D6E8F09CE9F5}"/>
          </ac:spMkLst>
        </pc:spChg>
        <pc:spChg chg="add mod">
          <ac:chgData name="Ansley Brown" userId="c7d62234183fd3ba" providerId="LiveId" clId="{DEAFC5EA-19C1-4FD4-8360-EF971912201B}" dt="2025-12-11T05:38:44.579" v="6708" actId="1076"/>
          <ac:spMkLst>
            <pc:docMk/>
            <pc:sldMk cId="1680370127" sldId="273"/>
            <ac:spMk id="24" creationId="{10F82A26-7AA3-DBA3-FADD-CF7B863CB1D1}"/>
          </ac:spMkLst>
        </pc:spChg>
        <pc:spChg chg="add mod">
          <ac:chgData name="Ansley Brown" userId="c7d62234183fd3ba" providerId="LiveId" clId="{DEAFC5EA-19C1-4FD4-8360-EF971912201B}" dt="2025-12-11T05:38:47.245" v="6709" actId="1076"/>
          <ac:spMkLst>
            <pc:docMk/>
            <pc:sldMk cId="1680370127" sldId="273"/>
            <ac:spMk id="25" creationId="{F1384515-EA01-F45E-BA8B-8C148B850835}"/>
          </ac:spMkLst>
        </pc:spChg>
        <pc:spChg chg="add">
          <ac:chgData name="Ansley Brown" userId="c7d62234183fd3ba" providerId="LiveId" clId="{DEAFC5EA-19C1-4FD4-8360-EF971912201B}" dt="2025-12-11T05:36:01.329" v="6599"/>
          <ac:spMkLst>
            <pc:docMk/>
            <pc:sldMk cId="1680370127" sldId="273"/>
            <ac:spMk id="26" creationId="{4B89A0AE-CCA7-F9E3-92E6-CA2CB4667D35}"/>
          </ac:spMkLst>
        </pc:spChg>
        <pc:picChg chg="add mod">
          <ac:chgData name="Ansley Brown" userId="c7d62234183fd3ba" providerId="LiveId" clId="{DEAFC5EA-19C1-4FD4-8360-EF971912201B}" dt="2025-12-11T05:38:41.691" v="6707" actId="1076"/>
          <ac:picMkLst>
            <pc:docMk/>
            <pc:sldMk cId="1680370127" sldId="273"/>
            <ac:picMk id="16" creationId="{BC64DBB3-E102-20CE-2A69-F03EBC5A704E}"/>
          </ac:picMkLst>
        </pc:picChg>
        <pc:picChg chg="add mod">
          <ac:chgData name="Ansley Brown" userId="c7d62234183fd3ba" providerId="LiveId" clId="{DEAFC5EA-19C1-4FD4-8360-EF971912201B}" dt="2025-12-11T05:31:31.283" v="6477" actId="1076"/>
          <ac:picMkLst>
            <pc:docMk/>
            <pc:sldMk cId="1680370127" sldId="273"/>
            <ac:picMk id="18" creationId="{EC49DC9F-944C-2458-EA0B-2E13CFBC4431}"/>
          </ac:picMkLst>
        </pc:picChg>
        <pc:picChg chg="add mod">
          <ac:chgData name="Ansley Brown" userId="c7d62234183fd3ba" providerId="LiveId" clId="{DEAFC5EA-19C1-4FD4-8360-EF971912201B}" dt="2025-12-11T05:31:57.188" v="6484" actId="1076"/>
          <ac:picMkLst>
            <pc:docMk/>
            <pc:sldMk cId="1680370127" sldId="273"/>
            <ac:picMk id="21" creationId="{5D403C13-CC1E-3043-FB40-8390DEA0BC1B}"/>
          </ac:picMkLst>
        </pc:picChg>
      </pc:sldChg>
      <pc:sldChg chg="addSp delSp modSp new mod setBg setClrOvrMap">
        <pc:chgData name="Ansley Brown" userId="c7d62234183fd3ba" providerId="LiveId" clId="{DEAFC5EA-19C1-4FD4-8360-EF971912201B}" dt="2025-12-11T05:53:52.771" v="6789" actId="20577"/>
        <pc:sldMkLst>
          <pc:docMk/>
          <pc:sldMk cId="320938686" sldId="274"/>
        </pc:sldMkLst>
        <pc:spChg chg="mod ord">
          <ac:chgData name="Ansley Brown" userId="c7d62234183fd3ba" providerId="LiveId" clId="{DEAFC5EA-19C1-4FD4-8360-EF971912201B}" dt="2025-12-11T05:53:52.771" v="6789" actId="20577"/>
          <ac:spMkLst>
            <pc:docMk/>
            <pc:sldMk cId="320938686" sldId="274"/>
            <ac:spMk id="2" creationId="{2541FC20-A8A9-D074-DB55-B02BFD01086D}"/>
          </ac:spMkLst>
        </pc:spChg>
        <pc:spChg chg="del">
          <ac:chgData name="Ansley Brown" userId="c7d62234183fd3ba" providerId="LiveId" clId="{DEAFC5EA-19C1-4FD4-8360-EF971912201B}" dt="2025-12-11T05:50:27.323" v="6762"/>
          <ac:spMkLst>
            <pc:docMk/>
            <pc:sldMk cId="320938686" sldId="274"/>
            <ac:spMk id="3" creationId="{BBBB30D2-C9D4-08F4-F332-098ADE817026}"/>
          </ac:spMkLst>
        </pc:spChg>
        <pc:spChg chg="add">
          <ac:chgData name="Ansley Brown" userId="c7d62234183fd3ba" providerId="LiveId" clId="{DEAFC5EA-19C1-4FD4-8360-EF971912201B}" dt="2025-12-11T05:50:31.983" v="6765" actId="26606"/>
          <ac:spMkLst>
            <pc:docMk/>
            <pc:sldMk cId="320938686" sldId="274"/>
            <ac:spMk id="10" creationId="{8E706725-8FC5-BB7A-9D0C-CC094129B91F}"/>
          </ac:spMkLst>
        </pc:spChg>
        <pc:spChg chg="add">
          <ac:chgData name="Ansley Brown" userId="c7d62234183fd3ba" providerId="LiveId" clId="{DEAFC5EA-19C1-4FD4-8360-EF971912201B}" dt="2025-12-11T05:50:31.983" v="6765" actId="26606"/>
          <ac:spMkLst>
            <pc:docMk/>
            <pc:sldMk cId="320938686" sldId="274"/>
            <ac:spMk id="12" creationId="{A9CCD9CD-49AE-3D3E-923B-81ECD3FBF75F}"/>
          </ac:spMkLst>
        </pc:spChg>
        <pc:picChg chg="add mod">
          <ac:chgData name="Ansley Brown" userId="c7d62234183fd3ba" providerId="LiveId" clId="{DEAFC5EA-19C1-4FD4-8360-EF971912201B}" dt="2025-12-11T05:50:31.983" v="6765" actId="26606"/>
          <ac:picMkLst>
            <pc:docMk/>
            <pc:sldMk cId="320938686" sldId="274"/>
            <ac:picMk id="5" creationId="{EFDFFF83-6919-FF90-BAC8-6C7A03922EF5}"/>
          </ac:picMkLst>
        </pc:picChg>
      </pc:sldChg>
      <pc:sldChg chg="addSp delSp modSp new mod setBg">
        <pc:chgData name="Ansley Brown" userId="c7d62234183fd3ba" providerId="LiveId" clId="{DEAFC5EA-19C1-4FD4-8360-EF971912201B}" dt="2025-12-11T05:58:34.123" v="7155" actId="1076"/>
        <pc:sldMkLst>
          <pc:docMk/>
          <pc:sldMk cId="3581096558" sldId="275"/>
        </pc:sldMkLst>
        <pc:spChg chg="mod">
          <ac:chgData name="Ansley Brown" userId="c7d62234183fd3ba" providerId="LiveId" clId="{DEAFC5EA-19C1-4FD4-8360-EF971912201B}" dt="2025-12-11T05:55:38.203" v="6797" actId="1076"/>
          <ac:spMkLst>
            <pc:docMk/>
            <pc:sldMk cId="3581096558" sldId="275"/>
            <ac:spMk id="2" creationId="{A6CB34AA-A4D3-1149-3AFA-4BEFEE46F2C7}"/>
          </ac:spMkLst>
        </pc:spChg>
        <pc:spChg chg="del">
          <ac:chgData name="Ansley Brown" userId="c7d62234183fd3ba" providerId="LiveId" clId="{DEAFC5EA-19C1-4FD4-8360-EF971912201B}" dt="2025-12-11T05:51:26.941" v="6767"/>
          <ac:spMkLst>
            <pc:docMk/>
            <pc:sldMk cId="3581096558" sldId="275"/>
            <ac:spMk id="3" creationId="{E05FF52D-B103-3746-3EAF-194FCD170D79}"/>
          </ac:spMkLst>
        </pc:spChg>
        <pc:spChg chg="add mod">
          <ac:chgData name="Ansley Brown" userId="c7d62234183fd3ba" providerId="LiveId" clId="{DEAFC5EA-19C1-4FD4-8360-EF971912201B}" dt="2025-12-11T05:58:34.123" v="7155" actId="1076"/>
          <ac:spMkLst>
            <pc:docMk/>
            <pc:sldMk cId="3581096558" sldId="275"/>
            <ac:spMk id="9" creationId="{D36FC396-BCF3-5FF6-EF27-CB5F1AAA0A25}"/>
          </ac:spMkLst>
        </pc:spChg>
        <pc:spChg chg="add">
          <ac:chgData name="Ansley Brown" userId="c7d62234183fd3ba" providerId="LiveId" clId="{DEAFC5EA-19C1-4FD4-8360-EF971912201B}" dt="2025-12-11T05:51:49.638" v="6770" actId="26606"/>
          <ac:spMkLst>
            <pc:docMk/>
            <pc:sldMk cId="3581096558" sldId="275"/>
            <ac:spMk id="12" creationId="{92CC1E4F-F1F0-B945-BE50-C72A7103E8AC}"/>
          </ac:spMkLst>
        </pc:spChg>
        <pc:picChg chg="add mod modCrop">
          <ac:chgData name="Ansley Brown" userId="c7d62234183fd3ba" providerId="LiveId" clId="{DEAFC5EA-19C1-4FD4-8360-EF971912201B}" dt="2025-12-11T05:52:20.619" v="6778" actId="1076"/>
          <ac:picMkLst>
            <pc:docMk/>
            <pc:sldMk cId="3581096558" sldId="275"/>
            <ac:picMk id="5" creationId="{72F2FB90-5EDA-9424-3AEA-C826E9A30A69}"/>
          </ac:picMkLst>
        </pc:picChg>
      </pc:sldChg>
      <pc:sldChg chg="addSp delSp modSp new mod setBg">
        <pc:chgData name="Ansley Brown" userId="c7d62234183fd3ba" providerId="LiveId" clId="{DEAFC5EA-19C1-4FD4-8360-EF971912201B}" dt="2025-12-11T06:07:42.843" v="7399" actId="20577"/>
        <pc:sldMkLst>
          <pc:docMk/>
          <pc:sldMk cId="3677380491" sldId="276"/>
        </pc:sldMkLst>
        <pc:spChg chg="mod">
          <ac:chgData name="Ansley Brown" userId="c7d62234183fd3ba" providerId="LiveId" clId="{DEAFC5EA-19C1-4FD4-8360-EF971912201B}" dt="2025-12-11T06:04:25.863" v="7185" actId="26606"/>
          <ac:spMkLst>
            <pc:docMk/>
            <pc:sldMk cId="3677380491" sldId="276"/>
            <ac:spMk id="2" creationId="{3E71A133-B133-9AE6-6316-4ED2BF495A25}"/>
          </ac:spMkLst>
        </pc:spChg>
        <pc:spChg chg="del">
          <ac:chgData name="Ansley Brown" userId="c7d62234183fd3ba" providerId="LiveId" clId="{DEAFC5EA-19C1-4FD4-8360-EF971912201B}" dt="2025-12-11T06:04:22.008" v="7182"/>
          <ac:spMkLst>
            <pc:docMk/>
            <pc:sldMk cId="3677380491" sldId="276"/>
            <ac:spMk id="3" creationId="{C907F584-C691-FFEB-FF20-0F04EBE754CE}"/>
          </ac:spMkLst>
        </pc:spChg>
        <pc:spChg chg="add mod">
          <ac:chgData name="Ansley Brown" userId="c7d62234183fd3ba" providerId="LiveId" clId="{DEAFC5EA-19C1-4FD4-8360-EF971912201B}" dt="2025-12-11T06:07:42.843" v="7399" actId="20577"/>
          <ac:spMkLst>
            <pc:docMk/>
            <pc:sldMk cId="3677380491" sldId="276"/>
            <ac:spMk id="9" creationId="{A4AAFF59-FB67-796D-8F84-AAF816EE6DDC}"/>
          </ac:spMkLst>
        </pc:spChg>
        <pc:spChg chg="add">
          <ac:chgData name="Ansley Brown" userId="c7d62234183fd3ba" providerId="LiveId" clId="{DEAFC5EA-19C1-4FD4-8360-EF971912201B}" dt="2025-12-11T06:04:25.863" v="7185" actId="26606"/>
          <ac:spMkLst>
            <pc:docMk/>
            <pc:sldMk cId="3677380491" sldId="276"/>
            <ac:spMk id="12" creationId="{CBB0869A-0BE5-B3E9-F73D-2F3691E4D932}"/>
          </ac:spMkLst>
        </pc:spChg>
        <pc:picChg chg="add mod modCrop">
          <ac:chgData name="Ansley Brown" userId="c7d62234183fd3ba" providerId="LiveId" clId="{DEAFC5EA-19C1-4FD4-8360-EF971912201B}" dt="2025-12-11T06:05:04.090" v="7195" actId="1076"/>
          <ac:picMkLst>
            <pc:docMk/>
            <pc:sldMk cId="3677380491" sldId="276"/>
            <ac:picMk id="5" creationId="{BA9F764F-B04B-5214-8F38-B2B1F6311C44}"/>
          </ac:picMkLst>
        </pc:picChg>
      </pc:sldChg>
      <pc:sldChg chg="addSp delSp modSp new mod setBg">
        <pc:chgData name="Ansley Brown" userId="c7d62234183fd3ba" providerId="LiveId" clId="{DEAFC5EA-19C1-4FD4-8360-EF971912201B}" dt="2025-12-11T06:13:02.234" v="7660" actId="20577"/>
        <pc:sldMkLst>
          <pc:docMk/>
          <pc:sldMk cId="1690382131" sldId="277"/>
        </pc:sldMkLst>
        <pc:spChg chg="mod">
          <ac:chgData name="Ansley Brown" userId="c7d62234183fd3ba" providerId="LiveId" clId="{DEAFC5EA-19C1-4FD4-8360-EF971912201B}" dt="2025-12-11T06:12:34.939" v="7640" actId="14100"/>
          <ac:spMkLst>
            <pc:docMk/>
            <pc:sldMk cId="1690382131" sldId="277"/>
            <ac:spMk id="2" creationId="{B9635200-A60F-5F71-AD2F-8E8FC4B96093}"/>
          </ac:spMkLst>
        </pc:spChg>
        <pc:spChg chg="del">
          <ac:chgData name="Ansley Brown" userId="c7d62234183fd3ba" providerId="LiveId" clId="{DEAFC5EA-19C1-4FD4-8360-EF971912201B}" dt="2025-12-11T06:10:29.506" v="7402"/>
          <ac:spMkLst>
            <pc:docMk/>
            <pc:sldMk cId="1690382131" sldId="277"/>
            <ac:spMk id="3" creationId="{320418F4-B3B1-DCCE-55FA-9E3CF46D2800}"/>
          </ac:spMkLst>
        </pc:spChg>
        <pc:spChg chg="add mod">
          <ac:chgData name="Ansley Brown" userId="c7d62234183fd3ba" providerId="LiveId" clId="{DEAFC5EA-19C1-4FD4-8360-EF971912201B}" dt="2025-12-11T06:13:02.234" v="7660" actId="20577"/>
          <ac:spMkLst>
            <pc:docMk/>
            <pc:sldMk cId="1690382131" sldId="277"/>
            <ac:spMk id="9" creationId="{F06B4FF7-46A3-B1D8-2EDA-92CA96CBD479}"/>
          </ac:spMkLst>
        </pc:spChg>
        <pc:spChg chg="add">
          <ac:chgData name="Ansley Brown" userId="c7d62234183fd3ba" providerId="LiveId" clId="{DEAFC5EA-19C1-4FD4-8360-EF971912201B}" dt="2025-12-11T06:10:36.569" v="7405" actId="26606"/>
          <ac:spMkLst>
            <pc:docMk/>
            <pc:sldMk cId="1690382131" sldId="277"/>
            <ac:spMk id="12" creationId="{92CC1E4F-F1F0-B945-BE50-C72A7103E8AC}"/>
          </ac:spMkLst>
        </pc:spChg>
        <pc:picChg chg="add mod">
          <ac:chgData name="Ansley Brown" userId="c7d62234183fd3ba" providerId="LiveId" clId="{DEAFC5EA-19C1-4FD4-8360-EF971912201B}" dt="2025-12-11T06:10:36.569" v="7405" actId="26606"/>
          <ac:picMkLst>
            <pc:docMk/>
            <pc:sldMk cId="1690382131" sldId="277"/>
            <ac:picMk id="5" creationId="{E16A07AB-F9DA-7FBB-F709-3A9A7CD20CB5}"/>
          </ac:picMkLst>
        </pc:picChg>
      </pc:sldChg>
      <pc:sldChg chg="addSp delSp modSp new mod setBg">
        <pc:chgData name="Ansley Brown" userId="c7d62234183fd3ba" providerId="LiveId" clId="{DEAFC5EA-19C1-4FD4-8360-EF971912201B}" dt="2025-12-11T06:17:20.946" v="7967" actId="20577"/>
        <pc:sldMkLst>
          <pc:docMk/>
          <pc:sldMk cId="1399441770" sldId="278"/>
        </pc:sldMkLst>
        <pc:spChg chg="mod">
          <ac:chgData name="Ansley Brown" userId="c7d62234183fd3ba" providerId="LiveId" clId="{DEAFC5EA-19C1-4FD4-8360-EF971912201B}" dt="2025-12-11T06:14:46.107" v="7675" actId="1076"/>
          <ac:spMkLst>
            <pc:docMk/>
            <pc:sldMk cId="1399441770" sldId="278"/>
            <ac:spMk id="2" creationId="{6B3FB98B-8182-5711-1157-903A12DE8931}"/>
          </ac:spMkLst>
        </pc:spChg>
        <pc:spChg chg="del">
          <ac:chgData name="Ansley Brown" userId="c7d62234183fd3ba" providerId="LiveId" clId="{DEAFC5EA-19C1-4FD4-8360-EF971912201B}" dt="2025-12-11T06:14:05.273" v="7663"/>
          <ac:spMkLst>
            <pc:docMk/>
            <pc:sldMk cId="1399441770" sldId="278"/>
            <ac:spMk id="3" creationId="{C1C519CB-F612-962C-95D4-6C2B12F95E1A}"/>
          </ac:spMkLst>
        </pc:spChg>
        <pc:spChg chg="add mod">
          <ac:chgData name="Ansley Brown" userId="c7d62234183fd3ba" providerId="LiveId" clId="{DEAFC5EA-19C1-4FD4-8360-EF971912201B}" dt="2025-12-11T06:17:20.946" v="7967" actId="20577"/>
          <ac:spMkLst>
            <pc:docMk/>
            <pc:sldMk cId="1399441770" sldId="278"/>
            <ac:spMk id="9" creationId="{8939433F-4222-49BF-430D-0FD035E5D3A5}"/>
          </ac:spMkLst>
        </pc:spChg>
        <pc:spChg chg="add del">
          <ac:chgData name="Ansley Brown" userId="c7d62234183fd3ba" providerId="LiveId" clId="{DEAFC5EA-19C1-4FD4-8360-EF971912201B}" dt="2025-12-11T06:14:14.417" v="7667" actId="26606"/>
          <ac:spMkLst>
            <pc:docMk/>
            <pc:sldMk cId="1399441770" sldId="278"/>
            <ac:spMk id="10" creationId="{87B4472A-332B-71E5-8009-33841E7C3F0B}"/>
          </ac:spMkLst>
        </pc:spChg>
        <pc:spChg chg="add">
          <ac:chgData name="Ansley Brown" userId="c7d62234183fd3ba" providerId="LiveId" clId="{DEAFC5EA-19C1-4FD4-8360-EF971912201B}" dt="2025-12-11T06:14:14.419" v="7668" actId="26606"/>
          <ac:spMkLst>
            <pc:docMk/>
            <pc:sldMk cId="1399441770" sldId="278"/>
            <ac:spMk id="12" creationId="{92CC1E4F-F1F0-B945-BE50-C72A7103E8AC}"/>
          </ac:spMkLst>
        </pc:spChg>
        <pc:picChg chg="add mod modCrop">
          <ac:chgData name="Ansley Brown" userId="c7d62234183fd3ba" providerId="LiveId" clId="{DEAFC5EA-19C1-4FD4-8360-EF971912201B}" dt="2025-12-11T06:14:41.012" v="7674" actId="1076"/>
          <ac:picMkLst>
            <pc:docMk/>
            <pc:sldMk cId="1399441770" sldId="278"/>
            <ac:picMk id="5" creationId="{67FD4042-9369-FF54-1446-9B4EE5F86CC0}"/>
          </ac:picMkLst>
        </pc:picChg>
      </pc:sldChg>
      <pc:sldChg chg="addSp delSp modSp new mod setBg">
        <pc:chgData name="Ansley Brown" userId="c7d62234183fd3ba" providerId="LiveId" clId="{DEAFC5EA-19C1-4FD4-8360-EF971912201B}" dt="2025-12-11T06:20:36.755" v="8164" actId="20577"/>
        <pc:sldMkLst>
          <pc:docMk/>
          <pc:sldMk cId="1894583827" sldId="279"/>
        </pc:sldMkLst>
        <pc:spChg chg="mod">
          <ac:chgData name="Ansley Brown" userId="c7d62234183fd3ba" providerId="LiveId" clId="{DEAFC5EA-19C1-4FD4-8360-EF971912201B}" dt="2025-12-11T06:20:10.488" v="8148" actId="27636"/>
          <ac:spMkLst>
            <pc:docMk/>
            <pc:sldMk cId="1894583827" sldId="279"/>
            <ac:spMk id="2" creationId="{F5131E86-0B53-6ED6-B396-5EC119E69779}"/>
          </ac:spMkLst>
        </pc:spChg>
        <pc:spChg chg="del">
          <ac:chgData name="Ansley Brown" userId="c7d62234183fd3ba" providerId="LiveId" clId="{DEAFC5EA-19C1-4FD4-8360-EF971912201B}" dt="2025-12-11T06:17:51.199" v="7969"/>
          <ac:spMkLst>
            <pc:docMk/>
            <pc:sldMk cId="1894583827" sldId="279"/>
            <ac:spMk id="3" creationId="{96C2EB4F-2C12-68BB-9C05-1DA1654A4136}"/>
          </ac:spMkLst>
        </pc:spChg>
        <pc:spChg chg="add mod">
          <ac:chgData name="Ansley Brown" userId="c7d62234183fd3ba" providerId="LiveId" clId="{DEAFC5EA-19C1-4FD4-8360-EF971912201B}" dt="2025-12-11T06:20:36.755" v="8164" actId="20577"/>
          <ac:spMkLst>
            <pc:docMk/>
            <pc:sldMk cId="1894583827" sldId="279"/>
            <ac:spMk id="9" creationId="{47B24AF6-7BEA-9FF3-46C3-C28E92E077C4}"/>
          </ac:spMkLst>
        </pc:spChg>
        <pc:spChg chg="add">
          <ac:chgData name="Ansley Brown" userId="c7d62234183fd3ba" providerId="LiveId" clId="{DEAFC5EA-19C1-4FD4-8360-EF971912201B}" dt="2025-12-11T06:17:53.998" v="7972" actId="26606"/>
          <ac:spMkLst>
            <pc:docMk/>
            <pc:sldMk cId="1894583827" sldId="279"/>
            <ac:spMk id="12" creationId="{92CC1E4F-F1F0-B945-BE50-C72A7103E8AC}"/>
          </ac:spMkLst>
        </pc:spChg>
        <pc:picChg chg="add mod modCrop">
          <ac:chgData name="Ansley Brown" userId="c7d62234183fd3ba" providerId="LiveId" clId="{DEAFC5EA-19C1-4FD4-8360-EF971912201B}" dt="2025-12-11T06:18:05.099" v="7973" actId="732"/>
          <ac:picMkLst>
            <pc:docMk/>
            <pc:sldMk cId="1894583827" sldId="279"/>
            <ac:picMk id="5" creationId="{784AD0D2-124E-03ED-D3C5-0CFBB234FA4C}"/>
          </ac:picMkLst>
        </pc:picChg>
      </pc:sldChg>
      <pc:sldChg chg="new del">
        <pc:chgData name="Ansley Brown" userId="c7d62234183fd3ba" providerId="LiveId" clId="{DEAFC5EA-19C1-4FD4-8360-EF971912201B}" dt="2025-12-11T06:28:37.522" v="8244" actId="47"/>
        <pc:sldMkLst>
          <pc:docMk/>
          <pc:sldMk cId="1951478893" sldId="280"/>
        </pc:sldMkLst>
      </pc:sldChg>
      <pc:sldChg chg="addSp delSp modSp new mod ord setBg">
        <pc:chgData name="Ansley Brown" userId="c7d62234183fd3ba" providerId="LiveId" clId="{DEAFC5EA-19C1-4FD4-8360-EF971912201B}" dt="2025-12-11T06:26:40.789" v="8243"/>
        <pc:sldMkLst>
          <pc:docMk/>
          <pc:sldMk cId="1108060222" sldId="281"/>
        </pc:sldMkLst>
        <pc:spChg chg="mod">
          <ac:chgData name="Ansley Brown" userId="c7d62234183fd3ba" providerId="LiveId" clId="{DEAFC5EA-19C1-4FD4-8360-EF971912201B}" dt="2025-12-11T06:25:35.299" v="8234" actId="14100"/>
          <ac:spMkLst>
            <pc:docMk/>
            <pc:sldMk cId="1108060222" sldId="281"/>
            <ac:spMk id="2" creationId="{6E60D3D2-699E-12BE-5C0D-7BCDB195C380}"/>
          </ac:spMkLst>
        </pc:spChg>
        <pc:spChg chg="del">
          <ac:chgData name="Ansley Brown" userId="c7d62234183fd3ba" providerId="LiveId" clId="{DEAFC5EA-19C1-4FD4-8360-EF971912201B}" dt="2025-12-11T06:21:57.976" v="8168"/>
          <ac:spMkLst>
            <pc:docMk/>
            <pc:sldMk cId="1108060222" sldId="281"/>
            <ac:spMk id="3" creationId="{C9ED8C3B-FBF4-7722-3EC9-732EC8209108}"/>
          </ac:spMkLst>
        </pc:spChg>
        <pc:spChg chg="add">
          <ac:chgData name="Ansley Brown" userId="c7d62234183fd3ba" providerId="LiveId" clId="{DEAFC5EA-19C1-4FD4-8360-EF971912201B}" dt="2025-12-11T06:24:00.415" v="8203"/>
          <ac:spMkLst>
            <pc:docMk/>
            <pc:sldMk cId="1108060222" sldId="281"/>
            <ac:spMk id="6" creationId="{90653034-3172-00A0-D2DB-840AFC304F28}"/>
          </ac:spMkLst>
        </pc:spChg>
        <pc:spChg chg="add mod">
          <ac:chgData name="Ansley Brown" userId="c7d62234183fd3ba" providerId="LiveId" clId="{DEAFC5EA-19C1-4FD4-8360-EF971912201B}" dt="2025-12-11T06:26:25.685" v="8241" actId="27636"/>
          <ac:spMkLst>
            <pc:docMk/>
            <pc:sldMk cId="1108060222" sldId="281"/>
            <ac:spMk id="9" creationId="{3E1CB020-ABD8-AE6D-D815-E621830BFE87}"/>
          </ac:spMkLst>
        </pc:spChg>
        <pc:spChg chg="add del">
          <ac:chgData name="Ansley Brown" userId="c7d62234183fd3ba" providerId="LiveId" clId="{DEAFC5EA-19C1-4FD4-8360-EF971912201B}" dt="2025-12-11T06:23:04.018" v="8172" actId="26606"/>
          <ac:spMkLst>
            <pc:docMk/>
            <pc:sldMk cId="1108060222" sldId="281"/>
            <ac:spMk id="10" creationId="{87B4472A-332B-71E5-8009-33841E7C3F0B}"/>
          </ac:spMkLst>
        </pc:spChg>
        <pc:spChg chg="add">
          <ac:chgData name="Ansley Brown" userId="c7d62234183fd3ba" providerId="LiveId" clId="{DEAFC5EA-19C1-4FD4-8360-EF971912201B}" dt="2025-12-11T06:23:04.021" v="8173" actId="26606"/>
          <ac:spMkLst>
            <pc:docMk/>
            <pc:sldMk cId="1108060222" sldId="281"/>
            <ac:spMk id="12" creationId="{BA2AFC67-0973-EC0D-F14E-710D701B20BD}"/>
          </ac:spMkLst>
        </pc:spChg>
        <pc:picChg chg="add mod modCrop">
          <ac:chgData name="Ansley Brown" userId="c7d62234183fd3ba" providerId="LiveId" clId="{DEAFC5EA-19C1-4FD4-8360-EF971912201B}" dt="2025-12-11T06:23:25.194" v="8180" actId="1076"/>
          <ac:picMkLst>
            <pc:docMk/>
            <pc:sldMk cId="1108060222" sldId="281"/>
            <ac:picMk id="5" creationId="{6C4E835C-F53C-F81A-72E1-D517CA0947B5}"/>
          </ac:picMkLst>
        </pc:picChg>
      </pc:sldChg>
      <pc:sldChg chg="new del">
        <pc:chgData name="Ansley Brown" userId="c7d62234183fd3ba" providerId="LiveId" clId="{DEAFC5EA-19C1-4FD4-8360-EF971912201B}" dt="2025-12-11T06:28:50.188" v="8246" actId="680"/>
        <pc:sldMkLst>
          <pc:docMk/>
          <pc:sldMk cId="553930417" sldId="282"/>
        </pc:sldMkLst>
      </pc:sldChg>
      <pc:sldChg chg="addSp delSp modSp new mod setBg addAnim">
        <pc:chgData name="Ansley Brown" userId="c7d62234183fd3ba" providerId="LiveId" clId="{DEAFC5EA-19C1-4FD4-8360-EF971912201B}" dt="2025-12-11T06:33:16.617" v="8272"/>
        <pc:sldMkLst>
          <pc:docMk/>
          <pc:sldMk cId="4060560211" sldId="282"/>
        </pc:sldMkLst>
        <pc:spChg chg="mod">
          <ac:chgData name="Ansley Brown" userId="c7d62234183fd3ba" providerId="LiveId" clId="{DEAFC5EA-19C1-4FD4-8360-EF971912201B}" dt="2025-12-11T06:33:16.616" v="8270" actId="26606"/>
          <ac:spMkLst>
            <pc:docMk/>
            <pc:sldMk cId="4060560211" sldId="282"/>
            <ac:spMk id="2" creationId="{05AB5C60-7656-86A2-0239-CE089D9B31A1}"/>
          </ac:spMkLst>
        </pc:spChg>
        <pc:spChg chg="mod">
          <ac:chgData name="Ansley Brown" userId="c7d62234183fd3ba" providerId="LiveId" clId="{DEAFC5EA-19C1-4FD4-8360-EF971912201B}" dt="2025-12-11T06:33:16.616" v="8270" actId="26606"/>
          <ac:spMkLst>
            <pc:docMk/>
            <pc:sldMk cId="4060560211" sldId="282"/>
            <ac:spMk id="3" creationId="{002ED7A8-95BE-F064-A98A-1ED49EB459CF}"/>
          </ac:spMkLst>
        </pc:spChg>
        <pc:spChg chg="add">
          <ac:chgData name="Ansley Brown" userId="c7d62234183fd3ba" providerId="LiveId" clId="{DEAFC5EA-19C1-4FD4-8360-EF971912201B}" dt="2025-12-11T06:33:16.616" v="8270" actId="26606"/>
          <ac:spMkLst>
            <pc:docMk/>
            <pc:sldMk cId="4060560211" sldId="282"/>
            <ac:spMk id="13" creationId="{EE7AC1E2-CAF0-6882-FE03-C39659CF93B3}"/>
          </ac:spMkLst>
        </pc:spChg>
        <pc:picChg chg="add mod ord">
          <ac:chgData name="Ansley Brown" userId="c7d62234183fd3ba" providerId="LiveId" clId="{DEAFC5EA-19C1-4FD4-8360-EF971912201B}" dt="2025-12-11T06:33:16.616" v="8270" actId="26606"/>
          <ac:picMkLst>
            <pc:docMk/>
            <pc:sldMk cId="4060560211" sldId="282"/>
            <ac:picMk id="4" creationId="{220051C3-A696-D106-25BF-5DB1D7F7E40B}"/>
          </ac:picMkLst>
        </pc:picChg>
        <pc:picChg chg="add mod">
          <ac:chgData name="Ansley Brown" userId="c7d62234183fd3ba" providerId="LiveId" clId="{DEAFC5EA-19C1-4FD4-8360-EF971912201B}" dt="2025-12-11T06:33:16.616" v="8270" actId="26606"/>
          <ac:picMkLst>
            <pc:docMk/>
            <pc:sldMk cId="4060560211" sldId="282"/>
            <ac:picMk id="5" creationId="{F4078BD6-0C5F-83E8-4D3E-1FD17474EEF2}"/>
          </ac:picMkLst>
        </pc:picChg>
        <pc:picChg chg="add mod ord">
          <ac:chgData name="Ansley Brown" userId="c7d62234183fd3ba" providerId="LiveId" clId="{DEAFC5EA-19C1-4FD4-8360-EF971912201B}" dt="2025-12-11T06:33:16.616" v="8270" actId="26606"/>
          <ac:picMkLst>
            <pc:docMk/>
            <pc:sldMk cId="4060560211" sldId="282"/>
            <ac:picMk id="6" creationId="{AD8D9525-82A2-C4DB-92EA-FCE8F6D9EDA1}"/>
          </ac:picMkLst>
        </pc:picChg>
        <pc:picChg chg="add del mod">
          <ac:chgData name="Ansley Brown" userId="c7d62234183fd3ba" providerId="LiveId" clId="{DEAFC5EA-19C1-4FD4-8360-EF971912201B}" dt="2025-12-11T06:33:11.354" v="8269" actId="478"/>
          <ac:picMkLst>
            <pc:docMk/>
            <pc:sldMk cId="4060560211" sldId="282"/>
            <ac:picMk id="7" creationId="{1DE5F92F-4282-DEF1-76DD-A2B668AE0399}"/>
          </ac:picMkLst>
        </pc:picChg>
        <pc:picChg chg="add mod">
          <ac:chgData name="Ansley Brown" userId="c7d62234183fd3ba" providerId="LiveId" clId="{DEAFC5EA-19C1-4FD4-8360-EF971912201B}" dt="2025-12-11T06:33:16.616" v="8270" actId="26606"/>
          <ac:picMkLst>
            <pc:docMk/>
            <pc:sldMk cId="4060560211" sldId="282"/>
            <ac:picMk id="8" creationId="{E4D5BF48-2095-6C24-659C-492EC3568051}"/>
          </ac:picMkLst>
        </pc:picChg>
      </pc:sldChg>
      <pc:sldMasterChg chg="del delSldLayout">
        <pc:chgData name="Ansley Brown" userId="c7d62234183fd3ba" providerId="LiveId" clId="{DEAFC5EA-19C1-4FD4-8360-EF971912201B}" dt="2025-12-11T02:22:10.162" v="6" actId="26606"/>
        <pc:sldMasterMkLst>
          <pc:docMk/>
          <pc:sldMasterMk cId="3100385436" sldId="2147483648"/>
        </pc:sldMasterMkLst>
        <pc:sldLayoutChg chg="del">
          <pc:chgData name="Ansley Brown" userId="c7d62234183fd3ba" providerId="LiveId" clId="{DEAFC5EA-19C1-4FD4-8360-EF971912201B}" dt="2025-12-11T02:22:10.162" v="6" actId="26606"/>
          <pc:sldLayoutMkLst>
            <pc:docMk/>
            <pc:sldMasterMk cId="3100385436" sldId="2147483648"/>
            <pc:sldLayoutMk cId="1549568836" sldId="2147483649"/>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3686740214" sldId="2147483650"/>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3490170453" sldId="2147483651"/>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1332748880" sldId="2147483652"/>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343426135" sldId="2147483653"/>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2063516474" sldId="2147483654"/>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2685169891" sldId="2147483655"/>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1288417329" sldId="2147483656"/>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764828521" sldId="2147483657"/>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1297263088" sldId="2147483658"/>
          </pc:sldLayoutMkLst>
        </pc:sldLayoutChg>
        <pc:sldLayoutChg chg="del">
          <pc:chgData name="Ansley Brown" userId="c7d62234183fd3ba" providerId="LiveId" clId="{DEAFC5EA-19C1-4FD4-8360-EF971912201B}" dt="2025-12-11T02:22:10.162" v="6" actId="26606"/>
          <pc:sldLayoutMkLst>
            <pc:docMk/>
            <pc:sldMasterMk cId="3100385436" sldId="2147483648"/>
            <pc:sldLayoutMk cId="1965584303" sldId="2147483659"/>
          </pc:sldLayoutMkLst>
        </pc:sldLayoutChg>
      </pc:sldMasterChg>
      <pc:sldMasterChg chg="add addSldLayout">
        <pc:chgData name="Ansley Brown" userId="c7d62234183fd3ba" providerId="LiveId" clId="{DEAFC5EA-19C1-4FD4-8360-EF971912201B}" dt="2025-12-11T02:22:10.162" v="6" actId="26606"/>
        <pc:sldMasterMkLst>
          <pc:docMk/>
          <pc:sldMasterMk cId="4085961544" sldId="2147483699"/>
        </pc:sldMasterMkLst>
        <pc:sldLayoutChg chg="add">
          <pc:chgData name="Ansley Brown" userId="c7d62234183fd3ba" providerId="LiveId" clId="{DEAFC5EA-19C1-4FD4-8360-EF971912201B}" dt="2025-12-11T02:22:10.162" v="6" actId="26606"/>
          <pc:sldLayoutMkLst>
            <pc:docMk/>
            <pc:sldMasterMk cId="4085961544" sldId="2147483699"/>
            <pc:sldLayoutMk cId="360869174" sldId="2147483688"/>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4241185688" sldId="2147483689"/>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3115948126" sldId="2147483690"/>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2087801692" sldId="2147483691"/>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180188019" sldId="2147483692"/>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1703401114" sldId="2147483693"/>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3091628759" sldId="2147483694"/>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180624281" sldId="2147483695"/>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1181915402" sldId="2147483696"/>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1232651353" sldId="2147483697"/>
          </pc:sldLayoutMkLst>
        </pc:sldLayoutChg>
        <pc:sldLayoutChg chg="add">
          <pc:chgData name="Ansley Brown" userId="c7d62234183fd3ba" providerId="LiveId" clId="{DEAFC5EA-19C1-4FD4-8360-EF971912201B}" dt="2025-12-11T02:22:10.162" v="6" actId="26606"/>
          <pc:sldLayoutMkLst>
            <pc:docMk/>
            <pc:sldMasterMk cId="4085961544" sldId="2147483699"/>
            <pc:sldLayoutMk cId="416380110" sldId="214748369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Annual STIR Accumulation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0"/>
          <c:order val="0"/>
          <c:tx>
            <c:strRef>
              <c:f>stir_daily_system_wide!$U$1</c:f>
              <c:strCache>
                <c:ptCount val="1"/>
                <c:pt idx="0">
                  <c:v>CT_STIR_Sum_Year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stir_daily_system_wide!$U$2:$U$174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102.37499999999901</c:v>
                </c:pt>
                <c:pt idx="14">
                  <c:v>133.57499999999999</c:v>
                </c:pt>
                <c:pt idx="15">
                  <c:v>154.375</c:v>
                </c:pt>
                <c:pt idx="16">
                  <c:v>154.375</c:v>
                </c:pt>
                <c:pt idx="17">
                  <c:v>177.36874999999901</c:v>
                </c:pt>
                <c:pt idx="18">
                  <c:v>177.36874999999901</c:v>
                </c:pt>
                <c:pt idx="19">
                  <c:v>183.86874999999901</c:v>
                </c:pt>
                <c:pt idx="20">
                  <c:v>185.33124999999899</c:v>
                </c:pt>
                <c:pt idx="21">
                  <c:v>186.79374999999999</c:v>
                </c:pt>
                <c:pt idx="22">
                  <c:v>186.79374999999999</c:v>
                </c:pt>
                <c:pt idx="23">
                  <c:v>186.79374999999999</c:v>
                </c:pt>
                <c:pt idx="24">
                  <c:v>204.66874999999999</c:v>
                </c:pt>
                <c:pt idx="25">
                  <c:v>211.16874999999999</c:v>
                </c:pt>
                <c:pt idx="26">
                  <c:v>241.88124999999999</c:v>
                </c:pt>
                <c:pt idx="27">
                  <c:v>344.256249999999</c:v>
                </c:pt>
                <c:pt idx="28">
                  <c:v>10.4</c:v>
                </c:pt>
                <c:pt idx="29">
                  <c:v>33.393749999999997</c:v>
                </c:pt>
                <c:pt idx="30">
                  <c:v>36.643749999999997</c:v>
                </c:pt>
                <c:pt idx="31">
                  <c:v>39.893749999999997</c:v>
                </c:pt>
                <c:pt idx="32">
                  <c:v>39.893749999999997</c:v>
                </c:pt>
                <c:pt idx="33">
                  <c:v>54.518749999999997</c:v>
                </c:pt>
                <c:pt idx="34">
                  <c:v>54.518749999999997</c:v>
                </c:pt>
                <c:pt idx="35">
                  <c:v>61.018749999999997</c:v>
                </c:pt>
                <c:pt idx="36">
                  <c:v>66.478749999999906</c:v>
                </c:pt>
                <c:pt idx="37">
                  <c:v>168.85374999999999</c:v>
                </c:pt>
                <c:pt idx="38">
                  <c:v>171.04749999999899</c:v>
                </c:pt>
                <c:pt idx="39">
                  <c:v>2.1937499999999899</c:v>
                </c:pt>
                <c:pt idx="40">
                  <c:v>12.59375</c:v>
                </c:pt>
                <c:pt idx="41">
                  <c:v>33.653750000000002</c:v>
                </c:pt>
                <c:pt idx="42">
                  <c:v>58.841250000000002</c:v>
                </c:pt>
                <c:pt idx="43">
                  <c:v>62.091250000000002</c:v>
                </c:pt>
                <c:pt idx="44">
                  <c:v>62.091250000000002</c:v>
                </c:pt>
                <c:pt idx="45">
                  <c:v>76.716250000000002</c:v>
                </c:pt>
                <c:pt idx="46">
                  <c:v>113.92874999999999</c:v>
                </c:pt>
                <c:pt idx="47">
                  <c:v>141.375</c:v>
                </c:pt>
                <c:pt idx="48">
                  <c:v>143.56874999999999</c:v>
                </c:pt>
                <c:pt idx="49">
                  <c:v>143.56874999999999</c:v>
                </c:pt>
                <c:pt idx="50">
                  <c:v>169.8125</c:v>
                </c:pt>
                <c:pt idx="51">
                  <c:v>173.0625</c:v>
                </c:pt>
                <c:pt idx="52">
                  <c:v>173.0625</c:v>
                </c:pt>
                <c:pt idx="53">
                  <c:v>187.6875</c:v>
                </c:pt>
                <c:pt idx="54">
                  <c:v>194.1875</c:v>
                </c:pt>
                <c:pt idx="55">
                  <c:v>224.9</c:v>
                </c:pt>
                <c:pt idx="56">
                  <c:v>353.79499999999899</c:v>
                </c:pt>
                <c:pt idx="57">
                  <c:v>2.1937499999999899</c:v>
                </c:pt>
                <c:pt idx="58">
                  <c:v>12.59375</c:v>
                </c:pt>
                <c:pt idx="59">
                  <c:v>15.84375</c:v>
                </c:pt>
                <c:pt idx="60">
                  <c:v>41.03125</c:v>
                </c:pt>
                <c:pt idx="61">
                  <c:v>47.368749999999999</c:v>
                </c:pt>
                <c:pt idx="62">
                  <c:v>47.368749999999999</c:v>
                </c:pt>
                <c:pt idx="63">
                  <c:v>53.868749999999999</c:v>
                </c:pt>
                <c:pt idx="64">
                  <c:v>69.224999999999994</c:v>
                </c:pt>
                <c:pt idx="65">
                  <c:v>69.224999999999994</c:v>
                </c:pt>
                <c:pt idx="66">
                  <c:v>69.224999999999994</c:v>
                </c:pt>
                <c:pt idx="67">
                  <c:v>104.568749999999</c:v>
                </c:pt>
                <c:pt idx="68">
                  <c:v>117.162499999999</c:v>
                </c:pt>
                <c:pt idx="69">
                  <c:v>120.412499999999</c:v>
                </c:pt>
                <c:pt idx="70">
                  <c:v>143.40624999999901</c:v>
                </c:pt>
                <c:pt idx="71">
                  <c:v>143.40624999999901</c:v>
                </c:pt>
                <c:pt idx="72">
                  <c:v>146.65624999999901</c:v>
                </c:pt>
                <c:pt idx="73">
                  <c:v>161.28124999999901</c:v>
                </c:pt>
                <c:pt idx="74">
                  <c:v>167.78124999999901</c:v>
                </c:pt>
                <c:pt idx="75">
                  <c:v>173.24124999999901</c:v>
                </c:pt>
                <c:pt idx="76">
                  <c:v>102.37499999999901</c:v>
                </c:pt>
                <c:pt idx="77">
                  <c:v>104.568749999999</c:v>
                </c:pt>
                <c:pt idx="78">
                  <c:v>117.162499999999</c:v>
                </c:pt>
                <c:pt idx="79">
                  <c:v>119.35624999999899</c:v>
                </c:pt>
                <c:pt idx="80">
                  <c:v>122.60624999999899</c:v>
                </c:pt>
                <c:pt idx="81">
                  <c:v>137.23124999999999</c:v>
                </c:pt>
                <c:pt idx="82">
                  <c:v>138.69374999999999</c:v>
                </c:pt>
                <c:pt idx="83">
                  <c:v>141.94374999999999</c:v>
                </c:pt>
                <c:pt idx="84">
                  <c:v>156.56874999999999</c:v>
                </c:pt>
                <c:pt idx="85">
                  <c:v>158.76249999999999</c:v>
                </c:pt>
                <c:pt idx="86">
                  <c:v>173.38749999999999</c:v>
                </c:pt>
                <c:pt idx="87">
                  <c:v>179.88749999999999</c:v>
                </c:pt>
                <c:pt idx="88">
                  <c:v>186.38749999999999</c:v>
                </c:pt>
                <c:pt idx="89">
                  <c:v>197.30749999999901</c:v>
                </c:pt>
                <c:pt idx="90">
                  <c:v>197.30749999999901</c:v>
                </c:pt>
                <c:pt idx="91">
                  <c:v>225.74499999999901</c:v>
                </c:pt>
                <c:pt idx="92">
                  <c:v>232.08249999999899</c:v>
                </c:pt>
                <c:pt idx="93">
                  <c:v>0</c:v>
                </c:pt>
                <c:pt idx="94">
                  <c:v>0</c:v>
                </c:pt>
                <c:pt idx="95">
                  <c:v>0</c:v>
                </c:pt>
                <c:pt idx="96">
                  <c:v>0</c:v>
                </c:pt>
                <c:pt idx="97">
                  <c:v>0</c:v>
                </c:pt>
                <c:pt idx="98">
                  <c:v>0</c:v>
                </c:pt>
                <c:pt idx="99">
                  <c:v>0</c:v>
                </c:pt>
                <c:pt idx="100">
                  <c:v>6.5</c:v>
                </c:pt>
                <c:pt idx="101">
                  <c:v>21.856249999999999</c:v>
                </c:pt>
                <c:pt idx="102">
                  <c:v>21.856249999999999</c:v>
                </c:pt>
                <c:pt idx="103">
                  <c:v>27.31625</c:v>
                </c:pt>
                <c:pt idx="104">
                  <c:v>48.376249999999999</c:v>
                </c:pt>
                <c:pt idx="105">
                  <c:v>150.751249999999</c:v>
                </c:pt>
                <c:pt idx="106">
                  <c:v>152.94499999999999</c:v>
                </c:pt>
                <c:pt idx="107">
                  <c:v>163.344999999999</c:v>
                </c:pt>
                <c:pt idx="108">
                  <c:v>3.25</c:v>
                </c:pt>
                <c:pt idx="109">
                  <c:v>26.243749999999999</c:v>
                </c:pt>
                <c:pt idx="110">
                  <c:v>29.493749999999999</c:v>
                </c:pt>
                <c:pt idx="111">
                  <c:v>29.493749999999999</c:v>
                </c:pt>
                <c:pt idx="112">
                  <c:v>29.493749999999999</c:v>
                </c:pt>
                <c:pt idx="113">
                  <c:v>29.493749999999999</c:v>
                </c:pt>
                <c:pt idx="114">
                  <c:v>29.493749999999999</c:v>
                </c:pt>
                <c:pt idx="115">
                  <c:v>31.6875</c:v>
                </c:pt>
                <c:pt idx="116">
                  <c:v>38.1875</c:v>
                </c:pt>
                <c:pt idx="117">
                  <c:v>68.900000000000006</c:v>
                </c:pt>
                <c:pt idx="118">
                  <c:v>74.36</c:v>
                </c:pt>
                <c:pt idx="119">
                  <c:v>5.46</c:v>
                </c:pt>
                <c:pt idx="120">
                  <c:v>107.834999999999</c:v>
                </c:pt>
                <c:pt idx="121">
                  <c:v>120.428749999999</c:v>
                </c:pt>
                <c:pt idx="122">
                  <c:v>122.62249999999899</c:v>
                </c:pt>
                <c:pt idx="123">
                  <c:v>124.816249999999</c:v>
                </c:pt>
                <c:pt idx="124">
                  <c:v>128.066249999999</c:v>
                </c:pt>
                <c:pt idx="125">
                  <c:v>163.49124999999901</c:v>
                </c:pt>
                <c:pt idx="126">
                  <c:v>165.68499999999901</c:v>
                </c:pt>
                <c:pt idx="127">
                  <c:v>167.878749999999</c:v>
                </c:pt>
                <c:pt idx="128">
                  <c:v>171.128749999999</c:v>
                </c:pt>
                <c:pt idx="129">
                  <c:v>171.128749999999</c:v>
                </c:pt>
                <c:pt idx="130">
                  <c:v>174.378749999999</c:v>
                </c:pt>
                <c:pt idx="131">
                  <c:v>203.628749999999</c:v>
                </c:pt>
                <c:pt idx="132">
                  <c:v>203.628749999999</c:v>
                </c:pt>
                <c:pt idx="133">
                  <c:v>210.128749999999</c:v>
                </c:pt>
                <c:pt idx="134">
                  <c:v>240.84124999999901</c:v>
                </c:pt>
                <c:pt idx="135">
                  <c:v>246.30124999999899</c:v>
                </c:pt>
                <c:pt idx="136">
                  <c:v>251.76124999999999</c:v>
                </c:pt>
                <c:pt idx="137">
                  <c:v>272.821249999999</c:v>
                </c:pt>
                <c:pt idx="138">
                  <c:v>377.39</c:v>
                </c:pt>
                <c:pt idx="139">
                  <c:v>389.98374999999999</c:v>
                </c:pt>
                <c:pt idx="140">
                  <c:v>38.674999999999997</c:v>
                </c:pt>
                <c:pt idx="141">
                  <c:v>40.868749999999999</c:v>
                </c:pt>
                <c:pt idx="142">
                  <c:v>44.118749999999999</c:v>
                </c:pt>
                <c:pt idx="143">
                  <c:v>44.118749999999999</c:v>
                </c:pt>
                <c:pt idx="144">
                  <c:v>76.618750000000006</c:v>
                </c:pt>
                <c:pt idx="145">
                  <c:v>83.118750000000006</c:v>
                </c:pt>
                <c:pt idx="146">
                  <c:v>98.474999999999994</c:v>
                </c:pt>
                <c:pt idx="147">
                  <c:v>206.30999999999901</c:v>
                </c:pt>
                <c:pt idx="148">
                  <c:v>208.503749999999</c:v>
                </c:pt>
                <c:pt idx="149">
                  <c:v>2.1937499999999899</c:v>
                </c:pt>
                <c:pt idx="150">
                  <c:v>12.59375</c:v>
                </c:pt>
                <c:pt idx="151">
                  <c:v>38.837499999999999</c:v>
                </c:pt>
                <c:pt idx="152">
                  <c:v>41.03125</c:v>
                </c:pt>
                <c:pt idx="153">
                  <c:v>47.53125</c:v>
                </c:pt>
                <c:pt idx="154">
                  <c:v>47.53125</c:v>
                </c:pt>
                <c:pt idx="155">
                  <c:v>50.78125</c:v>
                </c:pt>
                <c:pt idx="156">
                  <c:v>67.599999999999994</c:v>
                </c:pt>
                <c:pt idx="157">
                  <c:v>74.099999999999994</c:v>
                </c:pt>
                <c:pt idx="158">
                  <c:v>82.81</c:v>
                </c:pt>
                <c:pt idx="159">
                  <c:v>112.14125</c:v>
                </c:pt>
                <c:pt idx="160">
                  <c:v>21.06</c:v>
                </c:pt>
                <c:pt idx="161">
                  <c:v>123.43499999999899</c:v>
                </c:pt>
                <c:pt idx="162">
                  <c:v>125.628749999999</c:v>
                </c:pt>
                <c:pt idx="163">
                  <c:v>127.822499999999</c:v>
                </c:pt>
                <c:pt idx="164">
                  <c:v>138.2225</c:v>
                </c:pt>
                <c:pt idx="165">
                  <c:v>2.1937499999999899</c:v>
                </c:pt>
                <c:pt idx="166">
                  <c:v>6.5812499999999901</c:v>
                </c:pt>
                <c:pt idx="167">
                  <c:v>9.8312499999999901</c:v>
                </c:pt>
                <c:pt idx="168">
                  <c:v>9.8312499999999901</c:v>
                </c:pt>
                <c:pt idx="169">
                  <c:v>32.824999999999903</c:v>
                </c:pt>
                <c:pt idx="170">
                  <c:v>36.074999999999903</c:v>
                </c:pt>
                <c:pt idx="171">
                  <c:v>39.324999999999903</c:v>
                </c:pt>
                <c:pt idx="172">
                  <c:v>70.037499999999994</c:v>
                </c:pt>
              </c:numCache>
            </c:numRef>
          </c:val>
          <c:extLst>
            <c:ext xmlns:c16="http://schemas.microsoft.com/office/drawing/2014/chart" uri="{C3380CC4-5D6E-409C-BE32-E72D297353CC}">
              <c16:uniqueId val="{00000000-DEE8-4C90-B30B-A0EDA263D96C}"/>
            </c:ext>
          </c:extLst>
        </c:ser>
        <c:ser>
          <c:idx val="1"/>
          <c:order val="1"/>
          <c:tx>
            <c:strRef>
              <c:f>stir_daily_system_wide!$W$1</c:f>
              <c:strCache>
                <c:ptCount val="1"/>
                <c:pt idx="0">
                  <c:v>ST_STIR_Sum_Year</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stir_daily_system_wide!$W$2:$W$174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0</c:v>
                </c:pt>
                <c:pt idx="14">
                  <c:v>0</c:v>
                </c:pt>
                <c:pt idx="15">
                  <c:v>14.625</c:v>
                </c:pt>
                <c:pt idx="16">
                  <c:v>19.5</c:v>
                </c:pt>
                <c:pt idx="17">
                  <c:v>19.5</c:v>
                </c:pt>
                <c:pt idx="18">
                  <c:v>19.5</c:v>
                </c:pt>
                <c:pt idx="19">
                  <c:v>26</c:v>
                </c:pt>
                <c:pt idx="20">
                  <c:v>26</c:v>
                </c:pt>
                <c:pt idx="21">
                  <c:v>27.462499999999999</c:v>
                </c:pt>
                <c:pt idx="22">
                  <c:v>42.087499999999999</c:v>
                </c:pt>
                <c:pt idx="23">
                  <c:v>42.087499999999999</c:v>
                </c:pt>
                <c:pt idx="24">
                  <c:v>59.962499999999999</c:v>
                </c:pt>
                <c:pt idx="25">
                  <c:v>66.462500000000006</c:v>
                </c:pt>
                <c:pt idx="26">
                  <c:v>97.174999999999997</c:v>
                </c:pt>
                <c:pt idx="27">
                  <c:v>102.05</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0</c:v>
                </c:pt>
                <c:pt idx="48">
                  <c:v>2.1937499999999899</c:v>
                </c:pt>
                <c:pt idx="49">
                  <c:v>12.43125</c:v>
                </c:pt>
                <c:pt idx="50">
                  <c:v>12.43125</c:v>
                </c:pt>
                <c:pt idx="51">
                  <c:v>15.68125</c:v>
                </c:pt>
                <c:pt idx="52">
                  <c:v>15.68125</c:v>
                </c:pt>
                <c:pt idx="53">
                  <c:v>32.5</c:v>
                </c:pt>
                <c:pt idx="54">
                  <c:v>39</c:v>
                </c:pt>
                <c:pt idx="55">
                  <c:v>69.712500000000006</c:v>
                </c:pt>
                <c:pt idx="56">
                  <c:v>96.232500000000002</c:v>
                </c:pt>
                <c:pt idx="57">
                  <c:v>0</c:v>
                </c:pt>
                <c:pt idx="58">
                  <c:v>0</c:v>
                </c:pt>
                <c:pt idx="59">
                  <c:v>5.3624999999999998</c:v>
                </c:pt>
                <c:pt idx="60">
                  <c:v>28.356249999999999</c:v>
                </c:pt>
                <c:pt idx="61">
                  <c:v>34.693750000000001</c:v>
                </c:pt>
                <c:pt idx="62">
                  <c:v>34.693750000000001</c:v>
                </c:pt>
                <c:pt idx="63">
                  <c:v>41.193750000000001</c:v>
                </c:pt>
                <c:pt idx="64">
                  <c:v>56.55</c:v>
                </c:pt>
                <c:pt idx="65">
                  <c:v>56.55</c:v>
                </c:pt>
                <c:pt idx="66">
                  <c:v>56.55</c:v>
                </c:pt>
                <c:pt idx="67">
                  <c:v>0</c:v>
                </c:pt>
                <c:pt idx="68">
                  <c:v>0</c:v>
                </c:pt>
                <c:pt idx="69">
                  <c:v>3.25</c:v>
                </c:pt>
                <c:pt idx="70">
                  <c:v>29.412500000000001</c:v>
                </c:pt>
                <c:pt idx="71">
                  <c:v>29.412500000000001</c:v>
                </c:pt>
                <c:pt idx="72">
                  <c:v>32.662500000000001</c:v>
                </c:pt>
                <c:pt idx="73">
                  <c:v>49.887500000000003</c:v>
                </c:pt>
                <c:pt idx="74">
                  <c:v>56.387500000000003</c:v>
                </c:pt>
                <c:pt idx="75">
                  <c:v>56.387500000000003</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8.125</c:v>
                </c:pt>
                <c:pt idx="109">
                  <c:v>8.125</c:v>
                </c:pt>
                <c:pt idx="110">
                  <c:v>11.375</c:v>
                </c:pt>
                <c:pt idx="111">
                  <c:v>11.375</c:v>
                </c:pt>
                <c:pt idx="112">
                  <c:v>11.375</c:v>
                </c:pt>
                <c:pt idx="113">
                  <c:v>11.375</c:v>
                </c:pt>
                <c:pt idx="114">
                  <c:v>26</c:v>
                </c:pt>
                <c:pt idx="115">
                  <c:v>28.193750000000001</c:v>
                </c:pt>
                <c:pt idx="116">
                  <c:v>34.693750000000001</c:v>
                </c:pt>
                <c:pt idx="117">
                  <c:v>65.40625</c:v>
                </c:pt>
                <c:pt idx="118">
                  <c:v>70.866249999999994</c:v>
                </c:pt>
                <c:pt idx="119">
                  <c:v>5.46</c:v>
                </c:pt>
                <c:pt idx="120">
                  <c:v>5.46</c:v>
                </c:pt>
                <c:pt idx="121">
                  <c:v>5.46</c:v>
                </c:pt>
                <c:pt idx="122">
                  <c:v>5.46</c:v>
                </c:pt>
                <c:pt idx="123">
                  <c:v>5.46</c:v>
                </c:pt>
                <c:pt idx="124">
                  <c:v>5.46</c:v>
                </c:pt>
                <c:pt idx="125">
                  <c:v>26.26</c:v>
                </c:pt>
                <c:pt idx="126">
                  <c:v>26.26</c:v>
                </c:pt>
                <c:pt idx="127">
                  <c:v>52.422499999999999</c:v>
                </c:pt>
                <c:pt idx="128">
                  <c:v>55.672499999999999</c:v>
                </c:pt>
                <c:pt idx="129">
                  <c:v>55.672499999999999</c:v>
                </c:pt>
                <c:pt idx="130">
                  <c:v>58.922499999999999</c:v>
                </c:pt>
                <c:pt idx="131">
                  <c:v>91.422499999999999</c:v>
                </c:pt>
                <c:pt idx="132">
                  <c:v>91.422499999999999</c:v>
                </c:pt>
                <c:pt idx="133">
                  <c:v>97.922499999999999</c:v>
                </c:pt>
                <c:pt idx="134">
                  <c:v>128.63499999999999</c:v>
                </c:pt>
                <c:pt idx="135">
                  <c:v>134.095</c:v>
                </c:pt>
                <c:pt idx="136">
                  <c:v>134.095</c:v>
                </c:pt>
                <c:pt idx="137">
                  <c:v>155.155</c:v>
                </c:pt>
                <c:pt idx="138">
                  <c:v>155.155</c:v>
                </c:pt>
                <c:pt idx="139">
                  <c:v>155.155</c:v>
                </c:pt>
                <c:pt idx="140">
                  <c:v>34.384999999999998</c:v>
                </c:pt>
                <c:pt idx="141">
                  <c:v>36.578749999999999</c:v>
                </c:pt>
                <c:pt idx="142">
                  <c:v>39.828749999999999</c:v>
                </c:pt>
                <c:pt idx="143">
                  <c:v>39.828749999999999</c:v>
                </c:pt>
                <c:pt idx="144">
                  <c:v>72.328749999999999</c:v>
                </c:pt>
                <c:pt idx="145">
                  <c:v>78.828749999999999</c:v>
                </c:pt>
                <c:pt idx="146">
                  <c:v>94.185000000000002</c:v>
                </c:pt>
                <c:pt idx="147">
                  <c:v>99.644999999999996</c:v>
                </c:pt>
                <c:pt idx="148">
                  <c:v>99.644999999999996</c:v>
                </c:pt>
                <c:pt idx="149">
                  <c:v>0</c:v>
                </c:pt>
                <c:pt idx="150">
                  <c:v>0</c:v>
                </c:pt>
                <c:pt idx="151">
                  <c:v>0</c:v>
                </c:pt>
                <c:pt idx="152">
                  <c:v>5.3624999999999998</c:v>
                </c:pt>
                <c:pt idx="153">
                  <c:v>11.862500000000001</c:v>
                </c:pt>
                <c:pt idx="154">
                  <c:v>11.862500000000001</c:v>
                </c:pt>
                <c:pt idx="155">
                  <c:v>15.112500000000001</c:v>
                </c:pt>
                <c:pt idx="156">
                  <c:v>31.931249999999999</c:v>
                </c:pt>
                <c:pt idx="157">
                  <c:v>38.431249999999999</c:v>
                </c:pt>
                <c:pt idx="158">
                  <c:v>47.141249999999999</c:v>
                </c:pt>
                <c:pt idx="159">
                  <c:v>76.472499999999997</c:v>
                </c:pt>
                <c:pt idx="160">
                  <c:v>5.46</c:v>
                </c:pt>
                <c:pt idx="161">
                  <c:v>5.46</c:v>
                </c:pt>
                <c:pt idx="162">
                  <c:v>5.46</c:v>
                </c:pt>
                <c:pt idx="163">
                  <c:v>5.46</c:v>
                </c:pt>
                <c:pt idx="164">
                  <c:v>5.46</c:v>
                </c:pt>
                <c:pt idx="165">
                  <c:v>0</c:v>
                </c:pt>
                <c:pt idx="166">
                  <c:v>22.993749999999999</c:v>
                </c:pt>
                <c:pt idx="167">
                  <c:v>37.618749999999999</c:v>
                </c:pt>
                <c:pt idx="168">
                  <c:v>45.743749999999999</c:v>
                </c:pt>
                <c:pt idx="169">
                  <c:v>68.737499999999997</c:v>
                </c:pt>
                <c:pt idx="170">
                  <c:v>71.987499999999997</c:v>
                </c:pt>
                <c:pt idx="171">
                  <c:v>75.237499999999997</c:v>
                </c:pt>
                <c:pt idx="172">
                  <c:v>105.94999999999899</c:v>
                </c:pt>
              </c:numCache>
            </c:numRef>
          </c:val>
          <c:extLst>
            <c:ext xmlns:c16="http://schemas.microsoft.com/office/drawing/2014/chart" uri="{C3380CC4-5D6E-409C-BE32-E72D297353CC}">
              <c16:uniqueId val="{00000001-DEE8-4C90-B30B-A0EDA263D96C}"/>
            </c:ext>
          </c:extLst>
        </c:ser>
        <c:ser>
          <c:idx val="2"/>
          <c:order val="2"/>
          <c:tx>
            <c:strRef>
              <c:f>stir_daily_system_wide!$Y$1</c:f>
              <c:strCache>
                <c:ptCount val="1"/>
                <c:pt idx="0">
                  <c:v>MT_STIR_Sum_Year</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stir_daily_system_wide!$Y$2:$Y$174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0</c:v>
                </c:pt>
                <c:pt idx="14">
                  <c:v>0</c:v>
                </c:pt>
                <c:pt idx="15">
                  <c:v>0</c:v>
                </c:pt>
                <c:pt idx="16">
                  <c:v>0</c:v>
                </c:pt>
                <c:pt idx="17">
                  <c:v>0</c:v>
                </c:pt>
                <c:pt idx="18">
                  <c:v>14.625</c:v>
                </c:pt>
                <c:pt idx="19">
                  <c:v>21.125</c:v>
                </c:pt>
                <c:pt idx="20">
                  <c:v>21.125</c:v>
                </c:pt>
                <c:pt idx="21">
                  <c:v>21.125</c:v>
                </c:pt>
                <c:pt idx="22">
                  <c:v>35.75</c:v>
                </c:pt>
                <c:pt idx="23">
                  <c:v>35.75</c:v>
                </c:pt>
                <c:pt idx="24">
                  <c:v>53.625</c:v>
                </c:pt>
                <c:pt idx="25">
                  <c:v>60.125</c:v>
                </c:pt>
                <c:pt idx="26">
                  <c:v>90.837500000000006</c:v>
                </c:pt>
                <c:pt idx="27">
                  <c:v>90.837500000000006</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5.46</c:v>
                </c:pt>
                <c:pt idx="48">
                  <c:v>7.6537499999999996</c:v>
                </c:pt>
                <c:pt idx="49">
                  <c:v>17.891249999999999</c:v>
                </c:pt>
                <c:pt idx="50">
                  <c:v>17.891249999999999</c:v>
                </c:pt>
                <c:pt idx="51">
                  <c:v>21.141249999999999</c:v>
                </c:pt>
                <c:pt idx="52">
                  <c:v>21.141249999999999</c:v>
                </c:pt>
                <c:pt idx="53">
                  <c:v>37.96</c:v>
                </c:pt>
                <c:pt idx="54">
                  <c:v>44.46</c:v>
                </c:pt>
                <c:pt idx="55">
                  <c:v>75.172499999999999</c:v>
                </c:pt>
                <c:pt idx="56">
                  <c:v>107.1525</c:v>
                </c:pt>
                <c:pt idx="57">
                  <c:v>0</c:v>
                </c:pt>
                <c:pt idx="58">
                  <c:v>0</c:v>
                </c:pt>
                <c:pt idx="59">
                  <c:v>3.25</c:v>
                </c:pt>
                <c:pt idx="60">
                  <c:v>26.243749999999999</c:v>
                </c:pt>
                <c:pt idx="61">
                  <c:v>32.581249999999997</c:v>
                </c:pt>
                <c:pt idx="62">
                  <c:v>32.581249999999997</c:v>
                </c:pt>
                <c:pt idx="63">
                  <c:v>39.081249999999997</c:v>
                </c:pt>
                <c:pt idx="64">
                  <c:v>54.4375</c:v>
                </c:pt>
                <c:pt idx="65">
                  <c:v>54.4375</c:v>
                </c:pt>
                <c:pt idx="66">
                  <c:v>54.4375</c:v>
                </c:pt>
                <c:pt idx="67">
                  <c:v>0</c:v>
                </c:pt>
                <c:pt idx="68">
                  <c:v>0</c:v>
                </c:pt>
                <c:pt idx="69">
                  <c:v>3.25</c:v>
                </c:pt>
                <c:pt idx="70">
                  <c:v>29.412500000000001</c:v>
                </c:pt>
                <c:pt idx="71">
                  <c:v>31.606249999999999</c:v>
                </c:pt>
                <c:pt idx="72">
                  <c:v>34.856250000000003</c:v>
                </c:pt>
                <c:pt idx="73">
                  <c:v>52.081249999999997</c:v>
                </c:pt>
                <c:pt idx="74">
                  <c:v>58.581249999999997</c:v>
                </c:pt>
                <c:pt idx="75">
                  <c:v>58.581249999999997</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17.875</c:v>
                </c:pt>
                <c:pt idx="109">
                  <c:v>17.875</c:v>
                </c:pt>
                <c:pt idx="110">
                  <c:v>21.125</c:v>
                </c:pt>
                <c:pt idx="111">
                  <c:v>21.125</c:v>
                </c:pt>
                <c:pt idx="112">
                  <c:v>21.125</c:v>
                </c:pt>
                <c:pt idx="113">
                  <c:v>21.125</c:v>
                </c:pt>
                <c:pt idx="114">
                  <c:v>35.75</c:v>
                </c:pt>
                <c:pt idx="115">
                  <c:v>37.943750000000001</c:v>
                </c:pt>
                <c:pt idx="116">
                  <c:v>44.443750000000001</c:v>
                </c:pt>
                <c:pt idx="117">
                  <c:v>75.15625</c:v>
                </c:pt>
                <c:pt idx="118">
                  <c:v>80.616249999999994</c:v>
                </c:pt>
                <c:pt idx="119">
                  <c:v>5.46</c:v>
                </c:pt>
                <c:pt idx="120">
                  <c:v>5.46</c:v>
                </c:pt>
                <c:pt idx="121">
                  <c:v>5.46</c:v>
                </c:pt>
                <c:pt idx="122">
                  <c:v>5.46</c:v>
                </c:pt>
                <c:pt idx="123">
                  <c:v>5.46</c:v>
                </c:pt>
                <c:pt idx="124">
                  <c:v>5.46</c:v>
                </c:pt>
                <c:pt idx="125">
                  <c:v>40.884999999999998</c:v>
                </c:pt>
                <c:pt idx="126">
                  <c:v>40.884999999999998</c:v>
                </c:pt>
                <c:pt idx="127">
                  <c:v>44.134999999999998</c:v>
                </c:pt>
                <c:pt idx="128">
                  <c:v>47.384999999999998</c:v>
                </c:pt>
                <c:pt idx="129">
                  <c:v>47.384999999999998</c:v>
                </c:pt>
                <c:pt idx="130">
                  <c:v>50.634999999999998</c:v>
                </c:pt>
                <c:pt idx="131">
                  <c:v>83.134999999999906</c:v>
                </c:pt>
                <c:pt idx="132">
                  <c:v>83.134999999999906</c:v>
                </c:pt>
                <c:pt idx="133">
                  <c:v>89.634999999999906</c:v>
                </c:pt>
                <c:pt idx="134">
                  <c:v>120.3475</c:v>
                </c:pt>
                <c:pt idx="135">
                  <c:v>125.807499999999</c:v>
                </c:pt>
                <c:pt idx="136">
                  <c:v>125.807499999999</c:v>
                </c:pt>
                <c:pt idx="137">
                  <c:v>146.86750000000001</c:v>
                </c:pt>
                <c:pt idx="138">
                  <c:v>146.86750000000001</c:v>
                </c:pt>
                <c:pt idx="139">
                  <c:v>146.86750000000001</c:v>
                </c:pt>
                <c:pt idx="140">
                  <c:v>29.51</c:v>
                </c:pt>
                <c:pt idx="141">
                  <c:v>31.703749999999999</c:v>
                </c:pt>
                <c:pt idx="142">
                  <c:v>34.953749999999999</c:v>
                </c:pt>
                <c:pt idx="143">
                  <c:v>34.953749999999999</c:v>
                </c:pt>
                <c:pt idx="144">
                  <c:v>67.453749999999999</c:v>
                </c:pt>
                <c:pt idx="145">
                  <c:v>73.953749999999999</c:v>
                </c:pt>
                <c:pt idx="146">
                  <c:v>89.31</c:v>
                </c:pt>
                <c:pt idx="147">
                  <c:v>94.77</c:v>
                </c:pt>
                <c:pt idx="148">
                  <c:v>94.77</c:v>
                </c:pt>
                <c:pt idx="149">
                  <c:v>0</c:v>
                </c:pt>
                <c:pt idx="150">
                  <c:v>0</c:v>
                </c:pt>
                <c:pt idx="151">
                  <c:v>24.05</c:v>
                </c:pt>
                <c:pt idx="152">
                  <c:v>26.243749999999999</c:v>
                </c:pt>
                <c:pt idx="153">
                  <c:v>32.743749999999999</c:v>
                </c:pt>
                <c:pt idx="154">
                  <c:v>32.743749999999999</c:v>
                </c:pt>
                <c:pt idx="155">
                  <c:v>35.993749999999999</c:v>
                </c:pt>
                <c:pt idx="156">
                  <c:v>52.8125</c:v>
                </c:pt>
                <c:pt idx="157">
                  <c:v>59.3125</c:v>
                </c:pt>
                <c:pt idx="158">
                  <c:v>68.022499999999994</c:v>
                </c:pt>
                <c:pt idx="159">
                  <c:v>97.353750000000005</c:v>
                </c:pt>
                <c:pt idx="160">
                  <c:v>5.46</c:v>
                </c:pt>
                <c:pt idx="161">
                  <c:v>5.46</c:v>
                </c:pt>
                <c:pt idx="162">
                  <c:v>5.46</c:v>
                </c:pt>
                <c:pt idx="163">
                  <c:v>5.46</c:v>
                </c:pt>
                <c:pt idx="164">
                  <c:v>5.46</c:v>
                </c:pt>
                <c:pt idx="165">
                  <c:v>0</c:v>
                </c:pt>
                <c:pt idx="166">
                  <c:v>2.1937499999999899</c:v>
                </c:pt>
                <c:pt idx="167">
                  <c:v>20.068750000000001</c:v>
                </c:pt>
                <c:pt idx="168">
                  <c:v>20.068750000000001</c:v>
                </c:pt>
                <c:pt idx="169">
                  <c:v>43.0625</c:v>
                </c:pt>
                <c:pt idx="170">
                  <c:v>46.3125</c:v>
                </c:pt>
                <c:pt idx="171">
                  <c:v>49.5625</c:v>
                </c:pt>
                <c:pt idx="172">
                  <c:v>80.275000000000006</c:v>
                </c:pt>
              </c:numCache>
            </c:numRef>
          </c:val>
          <c:extLst>
            <c:ext xmlns:c16="http://schemas.microsoft.com/office/drawing/2014/chart" uri="{C3380CC4-5D6E-409C-BE32-E72D297353CC}">
              <c16:uniqueId val="{00000002-DEE8-4C90-B30B-A0EDA263D96C}"/>
            </c:ext>
          </c:extLst>
        </c:ser>
        <c:dLbls>
          <c:showLegendKey val="0"/>
          <c:showVal val="0"/>
          <c:showCatName val="0"/>
          <c:showSerName val="0"/>
          <c:showPercent val="0"/>
          <c:showBubbleSize val="0"/>
        </c:dLbls>
        <c:axId val="1258194463"/>
        <c:axId val="1258196383"/>
      </c:areaChart>
      <c:dateAx>
        <c:axId val="1258194463"/>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6383"/>
        <c:crosses val="autoZero"/>
        <c:auto val="1"/>
        <c:lblOffset val="100"/>
        <c:baseTimeUnit val="days"/>
      </c:date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dirty="0"/>
                  <a:t>STIR Accumulation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44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2011</a:t>
            </a:r>
            <a:r>
              <a:rPr lang="en-US" baseline="0" dirty="0"/>
              <a:t> – 2025 Cumulative STIR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stir_daily_system_wide!$V$1</c:f>
              <c:strCache>
                <c:ptCount val="1"/>
                <c:pt idx="0">
                  <c:v>CT_STIR_Sum_All</c:v>
                </c:pt>
              </c:strCache>
            </c:strRef>
          </c:tx>
          <c:spPr>
            <a:ln w="38100" cap="rnd">
              <a:noFill/>
              <a:round/>
            </a:ln>
            <a:effectLst/>
          </c:spPr>
          <c:marker>
            <c:symbol val="circle"/>
            <c:size val="5"/>
            <c:spPr>
              <a:solidFill>
                <a:schemeClr val="accent1"/>
              </a:solidFill>
              <a:ln w="9525">
                <a:solidFill>
                  <a:schemeClr val="accent1"/>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stir_daily_system_wide!$V$2:$V$174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382.784999999999</c:v>
                </c:pt>
                <c:pt idx="14">
                  <c:v>413.98499999999899</c:v>
                </c:pt>
                <c:pt idx="15">
                  <c:v>434.784999999999</c:v>
                </c:pt>
                <c:pt idx="16">
                  <c:v>434.784999999999</c:v>
                </c:pt>
                <c:pt idx="17">
                  <c:v>457.77874999999898</c:v>
                </c:pt>
                <c:pt idx="18">
                  <c:v>457.77874999999898</c:v>
                </c:pt>
                <c:pt idx="19">
                  <c:v>464.27874999999898</c:v>
                </c:pt>
                <c:pt idx="20">
                  <c:v>465.74124999999901</c:v>
                </c:pt>
                <c:pt idx="21">
                  <c:v>467.20374999999899</c:v>
                </c:pt>
                <c:pt idx="22">
                  <c:v>467.20374999999899</c:v>
                </c:pt>
                <c:pt idx="23">
                  <c:v>467.20374999999899</c:v>
                </c:pt>
                <c:pt idx="24">
                  <c:v>485.07874999999899</c:v>
                </c:pt>
                <c:pt idx="25">
                  <c:v>491.57874999999899</c:v>
                </c:pt>
                <c:pt idx="26">
                  <c:v>522.29124999999897</c:v>
                </c:pt>
                <c:pt idx="27">
                  <c:v>624.66624999999897</c:v>
                </c:pt>
                <c:pt idx="28">
                  <c:v>635.06624999999894</c:v>
                </c:pt>
                <c:pt idx="29">
                  <c:v>658.05999999999904</c:v>
                </c:pt>
                <c:pt idx="30">
                  <c:v>661.30999999999904</c:v>
                </c:pt>
                <c:pt idx="31">
                  <c:v>664.55999999999904</c:v>
                </c:pt>
                <c:pt idx="32">
                  <c:v>664.55999999999904</c:v>
                </c:pt>
                <c:pt idx="33">
                  <c:v>679.18499999999904</c:v>
                </c:pt>
                <c:pt idx="34">
                  <c:v>679.18499999999904</c:v>
                </c:pt>
                <c:pt idx="35">
                  <c:v>685.68499999999904</c:v>
                </c:pt>
                <c:pt idx="36">
                  <c:v>691.14499999999896</c:v>
                </c:pt>
                <c:pt idx="37">
                  <c:v>793.51999999999896</c:v>
                </c:pt>
                <c:pt idx="38">
                  <c:v>795.71374999999898</c:v>
                </c:pt>
                <c:pt idx="39">
                  <c:v>797.907499999999</c:v>
                </c:pt>
                <c:pt idx="40">
                  <c:v>808.30749999999898</c:v>
                </c:pt>
                <c:pt idx="41">
                  <c:v>829.36749999999904</c:v>
                </c:pt>
                <c:pt idx="42">
                  <c:v>854.55499999999904</c:v>
                </c:pt>
                <c:pt idx="43">
                  <c:v>857.80499999999904</c:v>
                </c:pt>
                <c:pt idx="44">
                  <c:v>857.80499999999904</c:v>
                </c:pt>
                <c:pt idx="45">
                  <c:v>872.42999999999904</c:v>
                </c:pt>
                <c:pt idx="46">
                  <c:v>909.64249999999902</c:v>
                </c:pt>
                <c:pt idx="47">
                  <c:v>1051.0174999999999</c:v>
                </c:pt>
                <c:pt idx="48">
                  <c:v>1053.2112499999901</c:v>
                </c:pt>
                <c:pt idx="49">
                  <c:v>1053.2112499999901</c:v>
                </c:pt>
                <c:pt idx="50">
                  <c:v>1079.4549999999999</c:v>
                </c:pt>
                <c:pt idx="51">
                  <c:v>1082.7049999999999</c:v>
                </c:pt>
                <c:pt idx="52">
                  <c:v>1082.7049999999999</c:v>
                </c:pt>
                <c:pt idx="53">
                  <c:v>1097.33</c:v>
                </c:pt>
                <c:pt idx="54">
                  <c:v>1103.83</c:v>
                </c:pt>
                <c:pt idx="55">
                  <c:v>1134.5425</c:v>
                </c:pt>
                <c:pt idx="56">
                  <c:v>1263.4375</c:v>
                </c:pt>
                <c:pt idx="57">
                  <c:v>1265.6312499999999</c:v>
                </c:pt>
                <c:pt idx="58">
                  <c:v>1276.03125</c:v>
                </c:pt>
                <c:pt idx="59">
                  <c:v>1279.28125</c:v>
                </c:pt>
                <c:pt idx="60">
                  <c:v>1304.46875</c:v>
                </c:pt>
                <c:pt idx="61">
                  <c:v>1310.8062500000001</c:v>
                </c:pt>
                <c:pt idx="62">
                  <c:v>1310.8062500000001</c:v>
                </c:pt>
                <c:pt idx="63">
                  <c:v>1317.3062500000001</c:v>
                </c:pt>
                <c:pt idx="64">
                  <c:v>1332.6624999999999</c:v>
                </c:pt>
                <c:pt idx="65">
                  <c:v>1332.6624999999999</c:v>
                </c:pt>
                <c:pt idx="66">
                  <c:v>1332.6624999999999</c:v>
                </c:pt>
                <c:pt idx="67">
                  <c:v>1437.23125</c:v>
                </c:pt>
                <c:pt idx="68">
                  <c:v>1449.825</c:v>
                </c:pt>
                <c:pt idx="69">
                  <c:v>1453.075</c:v>
                </c:pt>
                <c:pt idx="70">
                  <c:v>1476.0687499999999</c:v>
                </c:pt>
                <c:pt idx="71">
                  <c:v>1476.0687499999999</c:v>
                </c:pt>
                <c:pt idx="72">
                  <c:v>1479.3187499999999</c:v>
                </c:pt>
                <c:pt idx="73">
                  <c:v>1493.9437499999999</c:v>
                </c:pt>
                <c:pt idx="74">
                  <c:v>1500.4437499999999</c:v>
                </c:pt>
                <c:pt idx="75">
                  <c:v>1505.9037499999999</c:v>
                </c:pt>
                <c:pt idx="76">
                  <c:v>1608.2787499999999</c:v>
                </c:pt>
                <c:pt idx="77">
                  <c:v>1610.4725000000001</c:v>
                </c:pt>
                <c:pt idx="78">
                  <c:v>1623.0662500000001</c:v>
                </c:pt>
                <c:pt idx="79">
                  <c:v>1625.26</c:v>
                </c:pt>
                <c:pt idx="80">
                  <c:v>1628.51</c:v>
                </c:pt>
                <c:pt idx="81">
                  <c:v>1643.135</c:v>
                </c:pt>
                <c:pt idx="82">
                  <c:v>1644.5975000000001</c:v>
                </c:pt>
                <c:pt idx="83">
                  <c:v>1647.8475000000001</c:v>
                </c:pt>
                <c:pt idx="84">
                  <c:v>1662.4725000000001</c:v>
                </c:pt>
                <c:pt idx="85">
                  <c:v>1664.66625</c:v>
                </c:pt>
                <c:pt idx="86">
                  <c:v>1679.29125</c:v>
                </c:pt>
                <c:pt idx="87">
                  <c:v>1685.79125</c:v>
                </c:pt>
                <c:pt idx="88">
                  <c:v>1692.29125</c:v>
                </c:pt>
                <c:pt idx="89">
                  <c:v>1703.2112500000001</c:v>
                </c:pt>
                <c:pt idx="90">
                  <c:v>1703.2112500000001</c:v>
                </c:pt>
                <c:pt idx="91">
                  <c:v>1731.6487500000001</c:v>
                </c:pt>
                <c:pt idx="92">
                  <c:v>1737.9862499999999</c:v>
                </c:pt>
                <c:pt idx="93">
                  <c:v>1737.9862499999999</c:v>
                </c:pt>
                <c:pt idx="94">
                  <c:v>1737.9862499999999</c:v>
                </c:pt>
                <c:pt idx="95">
                  <c:v>1737.9862499999999</c:v>
                </c:pt>
                <c:pt idx="96">
                  <c:v>1737.9862499999999</c:v>
                </c:pt>
                <c:pt idx="97">
                  <c:v>1737.9862499999999</c:v>
                </c:pt>
                <c:pt idx="98">
                  <c:v>1737.9862499999999</c:v>
                </c:pt>
                <c:pt idx="99">
                  <c:v>1737.9862499999999</c:v>
                </c:pt>
                <c:pt idx="100">
                  <c:v>1744.4862499999999</c:v>
                </c:pt>
                <c:pt idx="101">
                  <c:v>1759.8425</c:v>
                </c:pt>
                <c:pt idx="102">
                  <c:v>1759.8425</c:v>
                </c:pt>
                <c:pt idx="103">
                  <c:v>1765.3025</c:v>
                </c:pt>
                <c:pt idx="104">
                  <c:v>1786.3625</c:v>
                </c:pt>
                <c:pt idx="105">
                  <c:v>1888.7375</c:v>
                </c:pt>
                <c:pt idx="106">
                  <c:v>1890.9312500000001</c:v>
                </c:pt>
                <c:pt idx="107">
                  <c:v>1901.33125</c:v>
                </c:pt>
                <c:pt idx="108">
                  <c:v>1904.58125</c:v>
                </c:pt>
                <c:pt idx="109">
                  <c:v>1927.575</c:v>
                </c:pt>
                <c:pt idx="110">
                  <c:v>1930.825</c:v>
                </c:pt>
                <c:pt idx="111">
                  <c:v>1930.825</c:v>
                </c:pt>
                <c:pt idx="112">
                  <c:v>1930.825</c:v>
                </c:pt>
                <c:pt idx="113">
                  <c:v>1930.825</c:v>
                </c:pt>
                <c:pt idx="114">
                  <c:v>1930.825</c:v>
                </c:pt>
                <c:pt idx="115">
                  <c:v>1933.01875</c:v>
                </c:pt>
                <c:pt idx="116">
                  <c:v>1939.51875</c:v>
                </c:pt>
                <c:pt idx="117">
                  <c:v>1970.23125</c:v>
                </c:pt>
                <c:pt idx="118">
                  <c:v>1975.6912500000001</c:v>
                </c:pt>
                <c:pt idx="119">
                  <c:v>1981.1512499999999</c:v>
                </c:pt>
                <c:pt idx="120">
                  <c:v>2083.5262499999999</c:v>
                </c:pt>
                <c:pt idx="121">
                  <c:v>2096.12</c:v>
                </c:pt>
                <c:pt idx="122">
                  <c:v>2098.3137499999998</c:v>
                </c:pt>
                <c:pt idx="123">
                  <c:v>2100.5075000000002</c:v>
                </c:pt>
                <c:pt idx="124">
                  <c:v>2103.7575000000002</c:v>
                </c:pt>
                <c:pt idx="125">
                  <c:v>2139.1824999999999</c:v>
                </c:pt>
                <c:pt idx="126">
                  <c:v>2141.3762499999998</c:v>
                </c:pt>
                <c:pt idx="127">
                  <c:v>2143.5700000000002</c:v>
                </c:pt>
                <c:pt idx="128">
                  <c:v>2146.8200000000002</c:v>
                </c:pt>
                <c:pt idx="129">
                  <c:v>2146.8200000000002</c:v>
                </c:pt>
                <c:pt idx="130">
                  <c:v>2150.0700000000002</c:v>
                </c:pt>
                <c:pt idx="131">
                  <c:v>2179.3200000000002</c:v>
                </c:pt>
                <c:pt idx="132">
                  <c:v>2179.3200000000002</c:v>
                </c:pt>
                <c:pt idx="133">
                  <c:v>2185.8200000000002</c:v>
                </c:pt>
                <c:pt idx="134">
                  <c:v>2216.5324999999998</c:v>
                </c:pt>
                <c:pt idx="135">
                  <c:v>2221.9924999999998</c:v>
                </c:pt>
                <c:pt idx="136">
                  <c:v>2227.4524999999999</c:v>
                </c:pt>
                <c:pt idx="137">
                  <c:v>2248.5124999999998</c:v>
                </c:pt>
                <c:pt idx="138">
                  <c:v>2353.0812500000002</c:v>
                </c:pt>
                <c:pt idx="139">
                  <c:v>2365.6750000000002</c:v>
                </c:pt>
                <c:pt idx="140">
                  <c:v>2404.35</c:v>
                </c:pt>
                <c:pt idx="141">
                  <c:v>2406.5437499999998</c:v>
                </c:pt>
                <c:pt idx="142">
                  <c:v>2409.7937499999998</c:v>
                </c:pt>
                <c:pt idx="143">
                  <c:v>2409.7937499999998</c:v>
                </c:pt>
                <c:pt idx="144">
                  <c:v>2442.2937499999998</c:v>
                </c:pt>
                <c:pt idx="145">
                  <c:v>2448.7937499999998</c:v>
                </c:pt>
                <c:pt idx="146">
                  <c:v>2464.15</c:v>
                </c:pt>
                <c:pt idx="147">
                  <c:v>2571.9850000000001</c:v>
                </c:pt>
                <c:pt idx="148">
                  <c:v>2574.17875</c:v>
                </c:pt>
                <c:pt idx="149">
                  <c:v>2576.3724999999999</c:v>
                </c:pt>
                <c:pt idx="150">
                  <c:v>2586.7725</c:v>
                </c:pt>
                <c:pt idx="151">
                  <c:v>2613.0162500000001</c:v>
                </c:pt>
                <c:pt idx="152">
                  <c:v>2615.21</c:v>
                </c:pt>
                <c:pt idx="153">
                  <c:v>2621.71</c:v>
                </c:pt>
                <c:pt idx="154">
                  <c:v>2621.71</c:v>
                </c:pt>
                <c:pt idx="155">
                  <c:v>2624.96</c:v>
                </c:pt>
                <c:pt idx="156">
                  <c:v>2641.7787499999999</c:v>
                </c:pt>
                <c:pt idx="157">
                  <c:v>2648.2787499999999</c:v>
                </c:pt>
                <c:pt idx="158">
                  <c:v>2656.98875</c:v>
                </c:pt>
                <c:pt idx="159">
                  <c:v>2686.32</c:v>
                </c:pt>
                <c:pt idx="160">
                  <c:v>2707.38</c:v>
                </c:pt>
                <c:pt idx="161">
                  <c:v>2809.7550000000001</c:v>
                </c:pt>
                <c:pt idx="162">
                  <c:v>2811.94875</c:v>
                </c:pt>
                <c:pt idx="163">
                  <c:v>2814.1424999999999</c:v>
                </c:pt>
                <c:pt idx="164">
                  <c:v>2824.5425</c:v>
                </c:pt>
                <c:pt idx="165">
                  <c:v>2826.7362499999999</c:v>
                </c:pt>
                <c:pt idx="166">
                  <c:v>2831.1237499999902</c:v>
                </c:pt>
                <c:pt idx="167">
                  <c:v>2834.3737499999902</c:v>
                </c:pt>
                <c:pt idx="168">
                  <c:v>2834.3737499999902</c:v>
                </c:pt>
                <c:pt idx="169">
                  <c:v>2857.3674999999998</c:v>
                </c:pt>
                <c:pt idx="170">
                  <c:v>2860.6174999999998</c:v>
                </c:pt>
                <c:pt idx="171">
                  <c:v>2863.8674999999998</c:v>
                </c:pt>
                <c:pt idx="172">
                  <c:v>2894.58</c:v>
                </c:pt>
              </c:numCache>
            </c:numRef>
          </c:yVal>
          <c:smooth val="0"/>
          <c:extLst>
            <c:ext xmlns:c16="http://schemas.microsoft.com/office/drawing/2014/chart" uri="{C3380CC4-5D6E-409C-BE32-E72D297353CC}">
              <c16:uniqueId val="{00000000-0707-4E7C-BBA9-8A2571AC1486}"/>
            </c:ext>
          </c:extLst>
        </c:ser>
        <c:ser>
          <c:idx val="1"/>
          <c:order val="1"/>
          <c:tx>
            <c:strRef>
              <c:f>stir_daily_system_wide!$X$1</c:f>
              <c:strCache>
                <c:ptCount val="1"/>
                <c:pt idx="0">
                  <c:v>ST_STIR_Sum_All</c:v>
                </c:pt>
              </c:strCache>
            </c:strRef>
          </c:tx>
          <c:spPr>
            <a:ln w="25400" cap="rnd">
              <a:noFill/>
              <a:round/>
            </a:ln>
            <a:effectLst/>
          </c:spPr>
          <c:marker>
            <c:symbol val="circle"/>
            <c:size val="5"/>
            <c:spPr>
              <a:solidFill>
                <a:schemeClr val="accent2"/>
              </a:solidFill>
              <a:ln w="9525">
                <a:solidFill>
                  <a:schemeClr val="accent2"/>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stir_daily_system_wide!$X$2:$X$174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66.462500000000006</c:v>
                </c:pt>
                <c:pt idx="14">
                  <c:v>66.462500000000006</c:v>
                </c:pt>
                <c:pt idx="15">
                  <c:v>81.087500000000006</c:v>
                </c:pt>
                <c:pt idx="16">
                  <c:v>85.962500000000006</c:v>
                </c:pt>
                <c:pt idx="17">
                  <c:v>85.962500000000006</c:v>
                </c:pt>
                <c:pt idx="18">
                  <c:v>85.962500000000006</c:v>
                </c:pt>
                <c:pt idx="19">
                  <c:v>92.462500000000006</c:v>
                </c:pt>
                <c:pt idx="20">
                  <c:v>92.462500000000006</c:v>
                </c:pt>
                <c:pt idx="21">
                  <c:v>93.924999999999997</c:v>
                </c:pt>
                <c:pt idx="22">
                  <c:v>108.55</c:v>
                </c:pt>
                <c:pt idx="23">
                  <c:v>108.55</c:v>
                </c:pt>
                <c:pt idx="24">
                  <c:v>126.425</c:v>
                </c:pt>
                <c:pt idx="25">
                  <c:v>132.92500000000001</c:v>
                </c:pt>
                <c:pt idx="26">
                  <c:v>163.63749999999999</c:v>
                </c:pt>
                <c:pt idx="27">
                  <c:v>168.51249999999999</c:v>
                </c:pt>
                <c:pt idx="28">
                  <c:v>168.51249999999999</c:v>
                </c:pt>
                <c:pt idx="29">
                  <c:v>191.50624999999999</c:v>
                </c:pt>
                <c:pt idx="30">
                  <c:v>194.75624999999999</c:v>
                </c:pt>
                <c:pt idx="31">
                  <c:v>198.00624999999999</c:v>
                </c:pt>
                <c:pt idx="32">
                  <c:v>198.00624999999999</c:v>
                </c:pt>
                <c:pt idx="33">
                  <c:v>212.63124999999999</c:v>
                </c:pt>
                <c:pt idx="34">
                  <c:v>212.63124999999999</c:v>
                </c:pt>
                <c:pt idx="35">
                  <c:v>219.13124999999999</c:v>
                </c:pt>
                <c:pt idx="36">
                  <c:v>219.13124999999999</c:v>
                </c:pt>
                <c:pt idx="37">
                  <c:v>219.13124999999999</c:v>
                </c:pt>
                <c:pt idx="38">
                  <c:v>219.13124999999999</c:v>
                </c:pt>
                <c:pt idx="39">
                  <c:v>219.13124999999999</c:v>
                </c:pt>
                <c:pt idx="40">
                  <c:v>219.13124999999999</c:v>
                </c:pt>
                <c:pt idx="41">
                  <c:v>240.19125</c:v>
                </c:pt>
                <c:pt idx="42">
                  <c:v>240.19125</c:v>
                </c:pt>
                <c:pt idx="43">
                  <c:v>243.44125</c:v>
                </c:pt>
                <c:pt idx="44">
                  <c:v>243.44125</c:v>
                </c:pt>
                <c:pt idx="45">
                  <c:v>258.06625000000003</c:v>
                </c:pt>
                <c:pt idx="46">
                  <c:v>295.27875</c:v>
                </c:pt>
                <c:pt idx="47">
                  <c:v>295.27875</c:v>
                </c:pt>
                <c:pt idx="48">
                  <c:v>297.47250000000003</c:v>
                </c:pt>
                <c:pt idx="49">
                  <c:v>307.70999999999998</c:v>
                </c:pt>
                <c:pt idx="50">
                  <c:v>307.70999999999998</c:v>
                </c:pt>
                <c:pt idx="51">
                  <c:v>310.95999999999998</c:v>
                </c:pt>
                <c:pt idx="52">
                  <c:v>310.95999999999998</c:v>
                </c:pt>
                <c:pt idx="53">
                  <c:v>327.77875</c:v>
                </c:pt>
                <c:pt idx="54">
                  <c:v>334.27875</c:v>
                </c:pt>
                <c:pt idx="55">
                  <c:v>364.99124999999998</c:v>
                </c:pt>
                <c:pt idx="56">
                  <c:v>391.51125000000002</c:v>
                </c:pt>
                <c:pt idx="57">
                  <c:v>391.51125000000002</c:v>
                </c:pt>
                <c:pt idx="58">
                  <c:v>391.51125000000002</c:v>
                </c:pt>
                <c:pt idx="59">
                  <c:v>396.87374999999997</c:v>
                </c:pt>
                <c:pt idx="60">
                  <c:v>419.86750000000001</c:v>
                </c:pt>
                <c:pt idx="61">
                  <c:v>426.20499999999998</c:v>
                </c:pt>
                <c:pt idx="62">
                  <c:v>426.20499999999998</c:v>
                </c:pt>
                <c:pt idx="63">
                  <c:v>432.70499999999998</c:v>
                </c:pt>
                <c:pt idx="64">
                  <c:v>448.06124999999997</c:v>
                </c:pt>
                <c:pt idx="65">
                  <c:v>448.06124999999997</c:v>
                </c:pt>
                <c:pt idx="66">
                  <c:v>448.06124999999997</c:v>
                </c:pt>
                <c:pt idx="67">
                  <c:v>448.06124999999997</c:v>
                </c:pt>
                <c:pt idx="68">
                  <c:v>448.06124999999997</c:v>
                </c:pt>
                <c:pt idx="69">
                  <c:v>451.31124999999997</c:v>
                </c:pt>
                <c:pt idx="70">
                  <c:v>477.47375</c:v>
                </c:pt>
                <c:pt idx="71">
                  <c:v>477.47375</c:v>
                </c:pt>
                <c:pt idx="72">
                  <c:v>480.72375</c:v>
                </c:pt>
                <c:pt idx="73">
                  <c:v>497.94875000000002</c:v>
                </c:pt>
                <c:pt idx="74">
                  <c:v>504.44875000000002</c:v>
                </c:pt>
                <c:pt idx="75">
                  <c:v>504.44875000000002</c:v>
                </c:pt>
                <c:pt idx="76">
                  <c:v>504.44875000000002</c:v>
                </c:pt>
                <c:pt idx="77">
                  <c:v>504.44875000000002</c:v>
                </c:pt>
                <c:pt idx="78">
                  <c:v>504.44875000000002</c:v>
                </c:pt>
                <c:pt idx="79">
                  <c:v>504.44875000000002</c:v>
                </c:pt>
                <c:pt idx="80">
                  <c:v>504.44875000000002</c:v>
                </c:pt>
                <c:pt idx="81">
                  <c:v>519.07375000000002</c:v>
                </c:pt>
                <c:pt idx="82">
                  <c:v>520.53625</c:v>
                </c:pt>
                <c:pt idx="83">
                  <c:v>531.34249999999997</c:v>
                </c:pt>
                <c:pt idx="84">
                  <c:v>545.96749999999997</c:v>
                </c:pt>
                <c:pt idx="85">
                  <c:v>548.16125</c:v>
                </c:pt>
                <c:pt idx="86">
                  <c:v>562.78625</c:v>
                </c:pt>
                <c:pt idx="87">
                  <c:v>569.28625</c:v>
                </c:pt>
                <c:pt idx="88">
                  <c:v>575.78625</c:v>
                </c:pt>
                <c:pt idx="89">
                  <c:v>586.70624999999995</c:v>
                </c:pt>
                <c:pt idx="90">
                  <c:v>586.70624999999995</c:v>
                </c:pt>
                <c:pt idx="91">
                  <c:v>615.14374999999995</c:v>
                </c:pt>
                <c:pt idx="92">
                  <c:v>621.48124999999902</c:v>
                </c:pt>
                <c:pt idx="93">
                  <c:v>621.48124999999902</c:v>
                </c:pt>
                <c:pt idx="94">
                  <c:v>621.48124999999902</c:v>
                </c:pt>
                <c:pt idx="95">
                  <c:v>621.48124999999902</c:v>
                </c:pt>
                <c:pt idx="96">
                  <c:v>621.48124999999902</c:v>
                </c:pt>
                <c:pt idx="97">
                  <c:v>621.48124999999902</c:v>
                </c:pt>
                <c:pt idx="98">
                  <c:v>621.48124999999902</c:v>
                </c:pt>
                <c:pt idx="99">
                  <c:v>621.48124999999902</c:v>
                </c:pt>
                <c:pt idx="100">
                  <c:v>627.98124999999902</c:v>
                </c:pt>
                <c:pt idx="101">
                  <c:v>643.33749999999998</c:v>
                </c:pt>
                <c:pt idx="102">
                  <c:v>643.33749999999998</c:v>
                </c:pt>
                <c:pt idx="103">
                  <c:v>643.33749999999998</c:v>
                </c:pt>
                <c:pt idx="104">
                  <c:v>643.33749999999998</c:v>
                </c:pt>
                <c:pt idx="105">
                  <c:v>643.33749999999998</c:v>
                </c:pt>
                <c:pt idx="106">
                  <c:v>643.33749999999998</c:v>
                </c:pt>
                <c:pt idx="107">
                  <c:v>643.33749999999998</c:v>
                </c:pt>
                <c:pt idx="108">
                  <c:v>651.46249999999998</c:v>
                </c:pt>
                <c:pt idx="109">
                  <c:v>651.46249999999998</c:v>
                </c:pt>
                <c:pt idx="110">
                  <c:v>654.71249999999998</c:v>
                </c:pt>
                <c:pt idx="111">
                  <c:v>654.71249999999998</c:v>
                </c:pt>
                <c:pt idx="112">
                  <c:v>654.71249999999998</c:v>
                </c:pt>
                <c:pt idx="113">
                  <c:v>654.71249999999998</c:v>
                </c:pt>
                <c:pt idx="114">
                  <c:v>669.33749999999998</c:v>
                </c:pt>
                <c:pt idx="115">
                  <c:v>671.53125</c:v>
                </c:pt>
                <c:pt idx="116">
                  <c:v>678.03125</c:v>
                </c:pt>
                <c:pt idx="117">
                  <c:v>708.74374999999998</c:v>
                </c:pt>
                <c:pt idx="118">
                  <c:v>714.20375000000001</c:v>
                </c:pt>
                <c:pt idx="119">
                  <c:v>719.66375000000005</c:v>
                </c:pt>
                <c:pt idx="120">
                  <c:v>719.66375000000005</c:v>
                </c:pt>
                <c:pt idx="121">
                  <c:v>719.66375000000005</c:v>
                </c:pt>
                <c:pt idx="122">
                  <c:v>719.66375000000005</c:v>
                </c:pt>
                <c:pt idx="123">
                  <c:v>719.66375000000005</c:v>
                </c:pt>
                <c:pt idx="124">
                  <c:v>719.66375000000005</c:v>
                </c:pt>
                <c:pt idx="125">
                  <c:v>740.46375</c:v>
                </c:pt>
                <c:pt idx="126">
                  <c:v>740.46375</c:v>
                </c:pt>
                <c:pt idx="127">
                  <c:v>766.62625000000003</c:v>
                </c:pt>
                <c:pt idx="128">
                  <c:v>769.87625000000003</c:v>
                </c:pt>
                <c:pt idx="129">
                  <c:v>769.87625000000003</c:v>
                </c:pt>
                <c:pt idx="130">
                  <c:v>773.12625000000003</c:v>
                </c:pt>
                <c:pt idx="131">
                  <c:v>805.62625000000003</c:v>
                </c:pt>
                <c:pt idx="132">
                  <c:v>805.62625000000003</c:v>
                </c:pt>
                <c:pt idx="133">
                  <c:v>812.12625000000003</c:v>
                </c:pt>
                <c:pt idx="134">
                  <c:v>842.83875</c:v>
                </c:pt>
                <c:pt idx="135">
                  <c:v>848.29875000000004</c:v>
                </c:pt>
                <c:pt idx="136">
                  <c:v>848.29875000000004</c:v>
                </c:pt>
                <c:pt idx="137">
                  <c:v>869.35874999999999</c:v>
                </c:pt>
                <c:pt idx="138">
                  <c:v>869.35874999999999</c:v>
                </c:pt>
                <c:pt idx="139">
                  <c:v>869.35874999999999</c:v>
                </c:pt>
                <c:pt idx="140">
                  <c:v>903.74374999999998</c:v>
                </c:pt>
                <c:pt idx="141">
                  <c:v>905.9375</c:v>
                </c:pt>
                <c:pt idx="142">
                  <c:v>909.1875</c:v>
                </c:pt>
                <c:pt idx="143">
                  <c:v>909.1875</c:v>
                </c:pt>
                <c:pt idx="144">
                  <c:v>941.6875</c:v>
                </c:pt>
                <c:pt idx="145">
                  <c:v>948.1875</c:v>
                </c:pt>
                <c:pt idx="146">
                  <c:v>963.54375000000005</c:v>
                </c:pt>
                <c:pt idx="147">
                  <c:v>969.00374999999997</c:v>
                </c:pt>
                <c:pt idx="148">
                  <c:v>969.00374999999997</c:v>
                </c:pt>
                <c:pt idx="149">
                  <c:v>969.00374999999997</c:v>
                </c:pt>
                <c:pt idx="150">
                  <c:v>969.00374999999997</c:v>
                </c:pt>
                <c:pt idx="151">
                  <c:v>969.00374999999997</c:v>
                </c:pt>
                <c:pt idx="152">
                  <c:v>974.36625000000004</c:v>
                </c:pt>
                <c:pt idx="153">
                  <c:v>980.86625000000004</c:v>
                </c:pt>
                <c:pt idx="154">
                  <c:v>980.86625000000004</c:v>
                </c:pt>
                <c:pt idx="155">
                  <c:v>984.11625000000004</c:v>
                </c:pt>
                <c:pt idx="156">
                  <c:v>1000.9349999999999</c:v>
                </c:pt>
                <c:pt idx="157">
                  <c:v>1007.4349999999999</c:v>
                </c:pt>
                <c:pt idx="158">
                  <c:v>1016.145</c:v>
                </c:pt>
                <c:pt idx="159">
                  <c:v>1045.4762499999999</c:v>
                </c:pt>
                <c:pt idx="160">
                  <c:v>1050.93625</c:v>
                </c:pt>
                <c:pt idx="161">
                  <c:v>1050.93625</c:v>
                </c:pt>
                <c:pt idx="162">
                  <c:v>1050.93625</c:v>
                </c:pt>
                <c:pt idx="163">
                  <c:v>1050.93625</c:v>
                </c:pt>
                <c:pt idx="164">
                  <c:v>1050.93625</c:v>
                </c:pt>
                <c:pt idx="165">
                  <c:v>1050.93625</c:v>
                </c:pt>
                <c:pt idx="166">
                  <c:v>1073.93</c:v>
                </c:pt>
                <c:pt idx="167">
                  <c:v>1088.5550000000001</c:v>
                </c:pt>
                <c:pt idx="168">
                  <c:v>1096.68</c:v>
                </c:pt>
                <c:pt idx="169">
                  <c:v>1119.6737499999999</c:v>
                </c:pt>
                <c:pt idx="170">
                  <c:v>1122.9237499999999</c:v>
                </c:pt>
                <c:pt idx="171">
                  <c:v>1126.1737499999999</c:v>
                </c:pt>
                <c:pt idx="172">
                  <c:v>1156.88625</c:v>
                </c:pt>
              </c:numCache>
            </c:numRef>
          </c:yVal>
          <c:smooth val="0"/>
          <c:extLst>
            <c:ext xmlns:c16="http://schemas.microsoft.com/office/drawing/2014/chart" uri="{C3380CC4-5D6E-409C-BE32-E72D297353CC}">
              <c16:uniqueId val="{00000001-0707-4E7C-BBA9-8A2571AC1486}"/>
            </c:ext>
          </c:extLst>
        </c:ser>
        <c:ser>
          <c:idx val="2"/>
          <c:order val="2"/>
          <c:tx>
            <c:strRef>
              <c:f>stir_daily_system_wide!$Z$1</c:f>
              <c:strCache>
                <c:ptCount val="1"/>
                <c:pt idx="0">
                  <c:v>MT_STIR_Sum_All</c:v>
                </c:pt>
              </c:strCache>
            </c:strRef>
          </c:tx>
          <c:spPr>
            <a:ln w="25400" cap="rnd">
              <a:noFill/>
              <a:round/>
            </a:ln>
            <a:effectLst/>
          </c:spPr>
          <c:marker>
            <c:symbol val="circle"/>
            <c:size val="5"/>
            <c:spPr>
              <a:noFill/>
              <a:ln w="9525">
                <a:solidFill>
                  <a:schemeClr val="accent3"/>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stir_daily_system_wide!$Z$2:$Z$174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76.212500000000006</c:v>
                </c:pt>
                <c:pt idx="14">
                  <c:v>76.212500000000006</c:v>
                </c:pt>
                <c:pt idx="15">
                  <c:v>76.212500000000006</c:v>
                </c:pt>
                <c:pt idx="16">
                  <c:v>76.212500000000006</c:v>
                </c:pt>
                <c:pt idx="17">
                  <c:v>76.212500000000006</c:v>
                </c:pt>
                <c:pt idx="18">
                  <c:v>90.837500000000006</c:v>
                </c:pt>
                <c:pt idx="19">
                  <c:v>97.337500000000006</c:v>
                </c:pt>
                <c:pt idx="20">
                  <c:v>97.337500000000006</c:v>
                </c:pt>
                <c:pt idx="21">
                  <c:v>97.337500000000006</c:v>
                </c:pt>
                <c:pt idx="22">
                  <c:v>111.96250000000001</c:v>
                </c:pt>
                <c:pt idx="23">
                  <c:v>111.96250000000001</c:v>
                </c:pt>
                <c:pt idx="24">
                  <c:v>129.83750000000001</c:v>
                </c:pt>
                <c:pt idx="25">
                  <c:v>136.33750000000001</c:v>
                </c:pt>
                <c:pt idx="26">
                  <c:v>167.05</c:v>
                </c:pt>
                <c:pt idx="27">
                  <c:v>167.05</c:v>
                </c:pt>
                <c:pt idx="28">
                  <c:v>167.05</c:v>
                </c:pt>
                <c:pt idx="29">
                  <c:v>190.04374999999999</c:v>
                </c:pt>
                <c:pt idx="30">
                  <c:v>193.29374999999999</c:v>
                </c:pt>
                <c:pt idx="31">
                  <c:v>196.54374999999999</c:v>
                </c:pt>
                <c:pt idx="32">
                  <c:v>196.54374999999999</c:v>
                </c:pt>
                <c:pt idx="33">
                  <c:v>211.16874999999999</c:v>
                </c:pt>
                <c:pt idx="34">
                  <c:v>211.16874999999999</c:v>
                </c:pt>
                <c:pt idx="35">
                  <c:v>217.66874999999999</c:v>
                </c:pt>
                <c:pt idx="36">
                  <c:v>217.66874999999999</c:v>
                </c:pt>
                <c:pt idx="37">
                  <c:v>217.66874999999999</c:v>
                </c:pt>
                <c:pt idx="38">
                  <c:v>217.66874999999999</c:v>
                </c:pt>
                <c:pt idx="39">
                  <c:v>217.66874999999999</c:v>
                </c:pt>
                <c:pt idx="40">
                  <c:v>217.66874999999999</c:v>
                </c:pt>
                <c:pt idx="41">
                  <c:v>238.72874999999999</c:v>
                </c:pt>
                <c:pt idx="42">
                  <c:v>238.72874999999999</c:v>
                </c:pt>
                <c:pt idx="43">
                  <c:v>241.97874999999999</c:v>
                </c:pt>
                <c:pt idx="44">
                  <c:v>241.97874999999999</c:v>
                </c:pt>
                <c:pt idx="45">
                  <c:v>256.60374999999999</c:v>
                </c:pt>
                <c:pt idx="46">
                  <c:v>293.816249999999</c:v>
                </c:pt>
                <c:pt idx="47">
                  <c:v>299.27624999999898</c:v>
                </c:pt>
                <c:pt idx="48">
                  <c:v>301.469999999999</c:v>
                </c:pt>
                <c:pt idx="49">
                  <c:v>311.70749999999998</c:v>
                </c:pt>
                <c:pt idx="50">
                  <c:v>311.70749999999998</c:v>
                </c:pt>
                <c:pt idx="51">
                  <c:v>314.95749999999998</c:v>
                </c:pt>
                <c:pt idx="52">
                  <c:v>314.95749999999998</c:v>
                </c:pt>
                <c:pt idx="53">
                  <c:v>331.77625</c:v>
                </c:pt>
                <c:pt idx="54">
                  <c:v>338.27625</c:v>
                </c:pt>
                <c:pt idx="55">
                  <c:v>368.98874999999998</c:v>
                </c:pt>
                <c:pt idx="56">
                  <c:v>400.96875</c:v>
                </c:pt>
                <c:pt idx="57">
                  <c:v>400.96875</c:v>
                </c:pt>
                <c:pt idx="58">
                  <c:v>400.96875</c:v>
                </c:pt>
                <c:pt idx="59">
                  <c:v>404.21875</c:v>
                </c:pt>
                <c:pt idx="60">
                  <c:v>427.21249999999998</c:v>
                </c:pt>
                <c:pt idx="61">
                  <c:v>433.54999999999899</c:v>
                </c:pt>
                <c:pt idx="62">
                  <c:v>433.54999999999899</c:v>
                </c:pt>
                <c:pt idx="63">
                  <c:v>440.04999999999899</c:v>
                </c:pt>
                <c:pt idx="64">
                  <c:v>455.40624999999898</c:v>
                </c:pt>
                <c:pt idx="65">
                  <c:v>455.40624999999898</c:v>
                </c:pt>
                <c:pt idx="66">
                  <c:v>455.40624999999898</c:v>
                </c:pt>
                <c:pt idx="67">
                  <c:v>455.40624999999898</c:v>
                </c:pt>
                <c:pt idx="68">
                  <c:v>455.40624999999898</c:v>
                </c:pt>
                <c:pt idx="69">
                  <c:v>458.65624999999898</c:v>
                </c:pt>
                <c:pt idx="70">
                  <c:v>484.818749999999</c:v>
                </c:pt>
                <c:pt idx="71">
                  <c:v>487.01249999999999</c:v>
                </c:pt>
                <c:pt idx="72">
                  <c:v>490.26249999999999</c:v>
                </c:pt>
                <c:pt idx="73">
                  <c:v>507.48750000000001</c:v>
                </c:pt>
                <c:pt idx="74">
                  <c:v>513.98749999999995</c:v>
                </c:pt>
                <c:pt idx="75">
                  <c:v>513.98749999999995</c:v>
                </c:pt>
                <c:pt idx="76">
                  <c:v>513.98749999999995</c:v>
                </c:pt>
                <c:pt idx="77">
                  <c:v>513.98749999999995</c:v>
                </c:pt>
                <c:pt idx="78">
                  <c:v>513.98749999999995</c:v>
                </c:pt>
                <c:pt idx="79">
                  <c:v>513.98749999999995</c:v>
                </c:pt>
                <c:pt idx="80">
                  <c:v>513.98749999999995</c:v>
                </c:pt>
                <c:pt idx="81">
                  <c:v>528.61249999999995</c:v>
                </c:pt>
                <c:pt idx="82">
                  <c:v>530.07499999999902</c:v>
                </c:pt>
                <c:pt idx="83">
                  <c:v>540.881249999999</c:v>
                </c:pt>
                <c:pt idx="84">
                  <c:v>555.506249999999</c:v>
                </c:pt>
                <c:pt idx="85">
                  <c:v>557.69999999999902</c:v>
                </c:pt>
                <c:pt idx="86">
                  <c:v>572.32499999999902</c:v>
                </c:pt>
                <c:pt idx="87">
                  <c:v>578.82499999999902</c:v>
                </c:pt>
                <c:pt idx="88">
                  <c:v>585.32499999999902</c:v>
                </c:pt>
                <c:pt idx="89">
                  <c:v>596.24499999999898</c:v>
                </c:pt>
                <c:pt idx="90">
                  <c:v>596.24499999999898</c:v>
                </c:pt>
                <c:pt idx="91">
                  <c:v>624.68249999999898</c:v>
                </c:pt>
                <c:pt idx="92">
                  <c:v>631.01999999999896</c:v>
                </c:pt>
                <c:pt idx="93">
                  <c:v>631.01999999999896</c:v>
                </c:pt>
                <c:pt idx="94">
                  <c:v>631.01999999999896</c:v>
                </c:pt>
                <c:pt idx="95">
                  <c:v>631.01999999999896</c:v>
                </c:pt>
                <c:pt idx="96">
                  <c:v>631.01999999999896</c:v>
                </c:pt>
                <c:pt idx="97">
                  <c:v>631.01999999999896</c:v>
                </c:pt>
                <c:pt idx="98">
                  <c:v>631.01999999999896</c:v>
                </c:pt>
                <c:pt idx="99">
                  <c:v>631.01999999999896</c:v>
                </c:pt>
                <c:pt idx="100">
                  <c:v>637.51999999999896</c:v>
                </c:pt>
                <c:pt idx="101">
                  <c:v>652.876249999999</c:v>
                </c:pt>
                <c:pt idx="102">
                  <c:v>652.876249999999</c:v>
                </c:pt>
                <c:pt idx="103">
                  <c:v>652.876249999999</c:v>
                </c:pt>
                <c:pt idx="104">
                  <c:v>652.876249999999</c:v>
                </c:pt>
                <c:pt idx="105">
                  <c:v>652.876249999999</c:v>
                </c:pt>
                <c:pt idx="106">
                  <c:v>652.876249999999</c:v>
                </c:pt>
                <c:pt idx="107">
                  <c:v>652.876249999999</c:v>
                </c:pt>
                <c:pt idx="108">
                  <c:v>670.751249999999</c:v>
                </c:pt>
                <c:pt idx="109">
                  <c:v>670.751249999999</c:v>
                </c:pt>
                <c:pt idx="110">
                  <c:v>674.001249999999</c:v>
                </c:pt>
                <c:pt idx="111">
                  <c:v>674.001249999999</c:v>
                </c:pt>
                <c:pt idx="112">
                  <c:v>674.001249999999</c:v>
                </c:pt>
                <c:pt idx="113">
                  <c:v>674.001249999999</c:v>
                </c:pt>
                <c:pt idx="114">
                  <c:v>688.626249999999</c:v>
                </c:pt>
                <c:pt idx="115">
                  <c:v>690.81999999999903</c:v>
                </c:pt>
                <c:pt idx="116">
                  <c:v>697.31999999999903</c:v>
                </c:pt>
                <c:pt idx="117">
                  <c:v>728.032499999999</c:v>
                </c:pt>
                <c:pt idx="118">
                  <c:v>733.49249999999995</c:v>
                </c:pt>
                <c:pt idx="119">
                  <c:v>738.95249999999999</c:v>
                </c:pt>
                <c:pt idx="120">
                  <c:v>738.95249999999999</c:v>
                </c:pt>
                <c:pt idx="121">
                  <c:v>738.95249999999999</c:v>
                </c:pt>
                <c:pt idx="122">
                  <c:v>738.95249999999999</c:v>
                </c:pt>
                <c:pt idx="123">
                  <c:v>738.95249999999999</c:v>
                </c:pt>
                <c:pt idx="124">
                  <c:v>738.95249999999999</c:v>
                </c:pt>
                <c:pt idx="125">
                  <c:v>774.37749999999903</c:v>
                </c:pt>
                <c:pt idx="126">
                  <c:v>774.37749999999903</c:v>
                </c:pt>
                <c:pt idx="127">
                  <c:v>777.62749999999903</c:v>
                </c:pt>
                <c:pt idx="128">
                  <c:v>780.87749999999903</c:v>
                </c:pt>
                <c:pt idx="129">
                  <c:v>780.87749999999903</c:v>
                </c:pt>
                <c:pt idx="130">
                  <c:v>784.12749999999903</c:v>
                </c:pt>
                <c:pt idx="131">
                  <c:v>816.62749999999903</c:v>
                </c:pt>
                <c:pt idx="132">
                  <c:v>816.62749999999903</c:v>
                </c:pt>
                <c:pt idx="133">
                  <c:v>823.12749999999903</c:v>
                </c:pt>
                <c:pt idx="134">
                  <c:v>853.83999999999901</c:v>
                </c:pt>
                <c:pt idx="135">
                  <c:v>859.3</c:v>
                </c:pt>
                <c:pt idx="136">
                  <c:v>859.3</c:v>
                </c:pt>
                <c:pt idx="137">
                  <c:v>880.35999999999899</c:v>
                </c:pt>
                <c:pt idx="138">
                  <c:v>880.35999999999899</c:v>
                </c:pt>
                <c:pt idx="139">
                  <c:v>880.35999999999899</c:v>
                </c:pt>
                <c:pt idx="140">
                  <c:v>909.86999999999898</c:v>
                </c:pt>
                <c:pt idx="141">
                  <c:v>912.063749999999</c:v>
                </c:pt>
                <c:pt idx="142">
                  <c:v>915.313749999999</c:v>
                </c:pt>
                <c:pt idx="143">
                  <c:v>915.313749999999</c:v>
                </c:pt>
                <c:pt idx="144">
                  <c:v>947.813749999999</c:v>
                </c:pt>
                <c:pt idx="145">
                  <c:v>954.313749999999</c:v>
                </c:pt>
                <c:pt idx="146">
                  <c:v>969.67</c:v>
                </c:pt>
                <c:pt idx="147">
                  <c:v>975.13</c:v>
                </c:pt>
                <c:pt idx="148">
                  <c:v>975.13</c:v>
                </c:pt>
                <c:pt idx="149">
                  <c:v>975.13</c:v>
                </c:pt>
                <c:pt idx="150">
                  <c:v>975.13</c:v>
                </c:pt>
                <c:pt idx="151">
                  <c:v>999.18</c:v>
                </c:pt>
                <c:pt idx="152">
                  <c:v>1001.37375</c:v>
                </c:pt>
                <c:pt idx="153">
                  <c:v>1007.87375</c:v>
                </c:pt>
                <c:pt idx="154">
                  <c:v>1007.87375</c:v>
                </c:pt>
                <c:pt idx="155">
                  <c:v>1011.12375</c:v>
                </c:pt>
                <c:pt idx="156">
                  <c:v>1027.9424999999901</c:v>
                </c:pt>
                <c:pt idx="157">
                  <c:v>1034.4424999999901</c:v>
                </c:pt>
                <c:pt idx="158">
                  <c:v>1043.1524999999999</c:v>
                </c:pt>
                <c:pt idx="159">
                  <c:v>1072.4837499999901</c:v>
                </c:pt>
                <c:pt idx="160">
                  <c:v>1077.9437499999999</c:v>
                </c:pt>
                <c:pt idx="161">
                  <c:v>1077.9437499999999</c:v>
                </c:pt>
                <c:pt idx="162">
                  <c:v>1077.9437499999999</c:v>
                </c:pt>
                <c:pt idx="163">
                  <c:v>1077.9437499999999</c:v>
                </c:pt>
                <c:pt idx="164">
                  <c:v>1077.9437499999999</c:v>
                </c:pt>
                <c:pt idx="165">
                  <c:v>1077.9437499999999</c:v>
                </c:pt>
                <c:pt idx="166">
                  <c:v>1080.13749999999</c:v>
                </c:pt>
                <c:pt idx="167">
                  <c:v>1098.01249999999</c:v>
                </c:pt>
                <c:pt idx="168">
                  <c:v>1098.01249999999</c:v>
                </c:pt>
                <c:pt idx="169">
                  <c:v>1121.0062499999999</c:v>
                </c:pt>
                <c:pt idx="170">
                  <c:v>1124.2562499999999</c:v>
                </c:pt>
                <c:pt idx="171">
                  <c:v>1127.5062499999999</c:v>
                </c:pt>
                <c:pt idx="172">
                  <c:v>1158.21875</c:v>
                </c:pt>
              </c:numCache>
            </c:numRef>
          </c:yVal>
          <c:smooth val="0"/>
          <c:extLst>
            <c:ext xmlns:c16="http://schemas.microsoft.com/office/drawing/2014/chart" uri="{C3380CC4-5D6E-409C-BE32-E72D297353CC}">
              <c16:uniqueId val="{00000002-0707-4E7C-BBA9-8A2571AC1486}"/>
            </c:ext>
          </c:extLst>
        </c:ser>
        <c:dLbls>
          <c:showLegendKey val="0"/>
          <c:showVal val="0"/>
          <c:showCatName val="0"/>
          <c:showSerName val="0"/>
          <c:showPercent val="0"/>
          <c:showBubbleSize val="0"/>
        </c:dLbls>
        <c:axId val="1258194463"/>
        <c:axId val="1258196383"/>
      </c:scatterChart>
      <c:valAx>
        <c:axId val="1258194463"/>
        <c:scaling>
          <c:orientation val="minMax"/>
          <c:max val="46000"/>
          <c:min val="400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6383"/>
        <c:crosses val="autoZero"/>
        <c:crossBetween val="midCat"/>
      </c:val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STIR Accumulation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4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57148-FEB8-4D8A-827B-D67F9F379A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08A108-1CF8-4C2B-AEDC-DC96D24A0B72}">
      <dgm:prSet/>
      <dgm:spPr/>
      <dgm:t>
        <a:bodyPr/>
        <a:lstStyle/>
        <a:p>
          <a:r>
            <a:rPr lang="en-US"/>
            <a:t>Conservation tillage study initiated in 2010</a:t>
          </a:r>
        </a:p>
      </dgm:t>
    </dgm:pt>
    <dgm:pt modelId="{CF0EDB41-8FBE-4BC8-AE07-F89A36296F0D}" type="parTrans" cxnId="{0B56270D-F3AD-485F-9A22-AE5FEE433E1F}">
      <dgm:prSet/>
      <dgm:spPr/>
      <dgm:t>
        <a:bodyPr/>
        <a:lstStyle/>
        <a:p>
          <a:endParaRPr lang="en-US"/>
        </a:p>
      </dgm:t>
    </dgm:pt>
    <dgm:pt modelId="{1926E366-9154-47F0-AEFF-043AD3CF982D}" type="sibTrans" cxnId="{0B56270D-F3AD-485F-9A22-AE5FEE433E1F}">
      <dgm:prSet/>
      <dgm:spPr/>
      <dgm:t>
        <a:bodyPr/>
        <a:lstStyle/>
        <a:p>
          <a:endParaRPr lang="en-US"/>
        </a:p>
      </dgm:t>
    </dgm:pt>
    <dgm:pt modelId="{03DA6A01-C9F0-4BCA-B65E-968F52CA0EC2}">
      <dgm:prSet/>
      <dgm:spPr/>
      <dgm:t>
        <a:bodyPr/>
        <a:lstStyle/>
        <a:p>
          <a:r>
            <a:rPr lang="en-US"/>
            <a:t>Planned with key farming stakeholders to ensure applicability to real-world scenarios</a:t>
          </a:r>
        </a:p>
      </dgm:t>
    </dgm:pt>
    <dgm:pt modelId="{D1438C85-B614-414A-BA54-A2B974A95BAA}" type="parTrans" cxnId="{46E74029-9FB7-46D7-BCED-BF3D7B0B4266}">
      <dgm:prSet/>
      <dgm:spPr/>
      <dgm:t>
        <a:bodyPr/>
        <a:lstStyle/>
        <a:p>
          <a:endParaRPr lang="en-US"/>
        </a:p>
      </dgm:t>
    </dgm:pt>
    <dgm:pt modelId="{D92352F2-4DDC-4E4C-86C9-401261B507AF}" type="sibTrans" cxnId="{46E74029-9FB7-46D7-BCED-BF3D7B0B4266}">
      <dgm:prSet/>
      <dgm:spPr/>
      <dgm:t>
        <a:bodyPr/>
        <a:lstStyle/>
        <a:p>
          <a:endParaRPr lang="en-US"/>
        </a:p>
      </dgm:t>
    </dgm:pt>
    <dgm:pt modelId="{A46A9CE8-85C5-4F6A-A292-553CFE75EF4A}">
      <dgm:prSet/>
      <dgm:spPr/>
      <dgm:t>
        <a:bodyPr/>
        <a:lstStyle/>
        <a:p>
          <a:r>
            <a:rPr lang="en-US"/>
            <a:t>Data have been collected over the 2011 – 2025 period using multiple methods for water quality and quantity</a:t>
          </a:r>
        </a:p>
      </dgm:t>
    </dgm:pt>
    <dgm:pt modelId="{987F89BA-B820-4DFB-8915-983B4F3FDC21}" type="parTrans" cxnId="{88A2318B-02E7-44C8-B32C-1C5614616811}">
      <dgm:prSet/>
      <dgm:spPr/>
      <dgm:t>
        <a:bodyPr/>
        <a:lstStyle/>
        <a:p>
          <a:endParaRPr lang="en-US"/>
        </a:p>
      </dgm:t>
    </dgm:pt>
    <dgm:pt modelId="{FD7854AB-585E-48F6-BDDE-F2660848DAEB}" type="sibTrans" cxnId="{88A2318B-02E7-44C8-B32C-1C5614616811}">
      <dgm:prSet/>
      <dgm:spPr/>
      <dgm:t>
        <a:bodyPr/>
        <a:lstStyle/>
        <a:p>
          <a:endParaRPr lang="en-US"/>
        </a:p>
      </dgm:t>
    </dgm:pt>
    <dgm:pt modelId="{D631D7FB-B6EE-4F30-97F2-A9BE6F2F85F8}">
      <dgm:prSet/>
      <dgm:spPr/>
      <dgm:t>
        <a:bodyPr/>
        <a:lstStyle/>
        <a:p>
          <a:r>
            <a:rPr lang="en-US"/>
            <a:t>Overarching goal of investigating the impacts of tillage on runoff water quality, soil health, and agronomic/economic productivity</a:t>
          </a:r>
        </a:p>
      </dgm:t>
    </dgm:pt>
    <dgm:pt modelId="{91DD9197-0F3F-45A9-9FAC-16806BE863DD}" type="parTrans" cxnId="{733D0566-4437-48F7-B8E6-F8449B4D64D6}">
      <dgm:prSet/>
      <dgm:spPr/>
      <dgm:t>
        <a:bodyPr/>
        <a:lstStyle/>
        <a:p>
          <a:endParaRPr lang="en-US"/>
        </a:p>
      </dgm:t>
    </dgm:pt>
    <dgm:pt modelId="{5FF0FAD8-D904-406C-BF9F-4402B74F341A}" type="sibTrans" cxnId="{733D0566-4437-48F7-B8E6-F8449B4D64D6}">
      <dgm:prSet/>
      <dgm:spPr/>
      <dgm:t>
        <a:bodyPr/>
        <a:lstStyle/>
        <a:p>
          <a:endParaRPr lang="en-US"/>
        </a:p>
      </dgm:t>
    </dgm:pt>
    <dgm:pt modelId="{B966EEEB-A8B1-46F0-A68A-2FD48376D727}">
      <dgm:prSet/>
      <dgm:spPr/>
      <dgm:t>
        <a:bodyPr/>
        <a:lstStyle/>
        <a:p>
          <a:r>
            <a:rPr lang="en-US"/>
            <a:t>As of Oct 2025, all water quality, tillage, and crop data have been compiled and merged for research use</a:t>
          </a:r>
        </a:p>
      </dgm:t>
    </dgm:pt>
    <dgm:pt modelId="{953FB794-C3B0-4921-BEEB-6EC3A719EC2D}" type="parTrans" cxnId="{EE6ABF18-2CAB-411A-8A62-EE00FADEC737}">
      <dgm:prSet/>
      <dgm:spPr/>
      <dgm:t>
        <a:bodyPr/>
        <a:lstStyle/>
        <a:p>
          <a:endParaRPr lang="en-US"/>
        </a:p>
      </dgm:t>
    </dgm:pt>
    <dgm:pt modelId="{4659987A-C579-4BD4-BFEE-CDD3B9BD6621}" type="sibTrans" cxnId="{EE6ABF18-2CAB-411A-8A62-EE00FADEC737}">
      <dgm:prSet/>
      <dgm:spPr/>
      <dgm:t>
        <a:bodyPr/>
        <a:lstStyle/>
        <a:p>
          <a:endParaRPr lang="en-US"/>
        </a:p>
      </dgm:t>
    </dgm:pt>
    <dgm:pt modelId="{4C7B2475-A73A-4274-A403-DAF08A98E5FB}" type="pres">
      <dgm:prSet presAssocID="{AB657148-FEB8-4D8A-827B-D67F9F379A85}" presName="root" presStyleCnt="0">
        <dgm:presLayoutVars>
          <dgm:dir/>
          <dgm:resizeHandles val="exact"/>
        </dgm:presLayoutVars>
      </dgm:prSet>
      <dgm:spPr/>
    </dgm:pt>
    <dgm:pt modelId="{7C707B4A-9403-4794-BB83-0A1A6073382B}" type="pres">
      <dgm:prSet presAssocID="{1208A108-1CF8-4C2B-AEDC-DC96D24A0B72}" presName="compNode" presStyleCnt="0"/>
      <dgm:spPr/>
    </dgm:pt>
    <dgm:pt modelId="{49006440-29E3-4EE3-A4EA-484A89BC5FC4}" type="pres">
      <dgm:prSet presAssocID="{1208A108-1CF8-4C2B-AEDC-DC96D24A0B72}" presName="bgRect" presStyleLbl="bgShp" presStyleIdx="0" presStyleCnt="5"/>
      <dgm:spPr/>
    </dgm:pt>
    <dgm:pt modelId="{9D01AF84-BDAA-47BD-BAB0-510B730DE89D}" type="pres">
      <dgm:prSet presAssocID="{1208A108-1CF8-4C2B-AEDC-DC96D24A0B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3FAB1EA-9DDB-4919-9E2A-845BDC9B5A81}" type="pres">
      <dgm:prSet presAssocID="{1208A108-1CF8-4C2B-AEDC-DC96D24A0B72}" presName="spaceRect" presStyleCnt="0"/>
      <dgm:spPr/>
    </dgm:pt>
    <dgm:pt modelId="{7B80ADF5-91C9-485C-A3A0-D6404BCA08D6}" type="pres">
      <dgm:prSet presAssocID="{1208A108-1CF8-4C2B-AEDC-DC96D24A0B72}" presName="parTx" presStyleLbl="revTx" presStyleIdx="0" presStyleCnt="5">
        <dgm:presLayoutVars>
          <dgm:chMax val="0"/>
          <dgm:chPref val="0"/>
        </dgm:presLayoutVars>
      </dgm:prSet>
      <dgm:spPr/>
    </dgm:pt>
    <dgm:pt modelId="{F580B622-FEAF-4F22-9F53-D207A1FDDE11}" type="pres">
      <dgm:prSet presAssocID="{1926E366-9154-47F0-AEFF-043AD3CF982D}" presName="sibTrans" presStyleCnt="0"/>
      <dgm:spPr/>
    </dgm:pt>
    <dgm:pt modelId="{8B45F3AA-B99D-4DCF-A03E-90B75CCFBC3C}" type="pres">
      <dgm:prSet presAssocID="{03DA6A01-C9F0-4BCA-B65E-968F52CA0EC2}" presName="compNode" presStyleCnt="0"/>
      <dgm:spPr/>
    </dgm:pt>
    <dgm:pt modelId="{28DFC57F-3898-4DBD-8476-9C6A8FB19C69}" type="pres">
      <dgm:prSet presAssocID="{03DA6A01-C9F0-4BCA-B65E-968F52CA0EC2}" presName="bgRect" presStyleLbl="bgShp" presStyleIdx="1" presStyleCnt="5"/>
      <dgm:spPr/>
    </dgm:pt>
    <dgm:pt modelId="{38B18EB5-EC22-4977-A9C8-A5858ED0A843}" type="pres">
      <dgm:prSet presAssocID="{03DA6A01-C9F0-4BCA-B65E-968F52CA0E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72CDE87-448C-4F57-9A87-8DD175D29D70}" type="pres">
      <dgm:prSet presAssocID="{03DA6A01-C9F0-4BCA-B65E-968F52CA0EC2}" presName="spaceRect" presStyleCnt="0"/>
      <dgm:spPr/>
    </dgm:pt>
    <dgm:pt modelId="{DC5A6B5D-D8C3-44DF-89CE-48B2067563C1}" type="pres">
      <dgm:prSet presAssocID="{03DA6A01-C9F0-4BCA-B65E-968F52CA0EC2}" presName="parTx" presStyleLbl="revTx" presStyleIdx="1" presStyleCnt="5">
        <dgm:presLayoutVars>
          <dgm:chMax val="0"/>
          <dgm:chPref val="0"/>
        </dgm:presLayoutVars>
      </dgm:prSet>
      <dgm:spPr/>
    </dgm:pt>
    <dgm:pt modelId="{4D4AD4FA-3D57-4AC5-AF45-BEBD6801962F}" type="pres">
      <dgm:prSet presAssocID="{D92352F2-4DDC-4E4C-86C9-401261B507AF}" presName="sibTrans" presStyleCnt="0"/>
      <dgm:spPr/>
    </dgm:pt>
    <dgm:pt modelId="{A4135D73-8A56-4BCD-A620-2BA20DF518BB}" type="pres">
      <dgm:prSet presAssocID="{A46A9CE8-85C5-4F6A-A292-553CFE75EF4A}" presName="compNode" presStyleCnt="0"/>
      <dgm:spPr/>
    </dgm:pt>
    <dgm:pt modelId="{2687D69D-9046-48A8-90F6-ADC7B6C42AD5}" type="pres">
      <dgm:prSet presAssocID="{A46A9CE8-85C5-4F6A-A292-553CFE75EF4A}" presName="bgRect" presStyleLbl="bgShp" presStyleIdx="2" presStyleCnt="5"/>
      <dgm:spPr/>
    </dgm:pt>
    <dgm:pt modelId="{3CD2C72C-3614-4B4B-921E-1F6B34719388}" type="pres">
      <dgm:prSet presAssocID="{A46A9CE8-85C5-4F6A-A292-553CFE75EF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E8D5D1A1-DACD-45C7-B22C-6DE7B77892DA}" type="pres">
      <dgm:prSet presAssocID="{A46A9CE8-85C5-4F6A-A292-553CFE75EF4A}" presName="spaceRect" presStyleCnt="0"/>
      <dgm:spPr/>
    </dgm:pt>
    <dgm:pt modelId="{B9CE4904-55F5-4B7B-B18C-D89ADDED1729}" type="pres">
      <dgm:prSet presAssocID="{A46A9CE8-85C5-4F6A-A292-553CFE75EF4A}" presName="parTx" presStyleLbl="revTx" presStyleIdx="2" presStyleCnt="5">
        <dgm:presLayoutVars>
          <dgm:chMax val="0"/>
          <dgm:chPref val="0"/>
        </dgm:presLayoutVars>
      </dgm:prSet>
      <dgm:spPr/>
    </dgm:pt>
    <dgm:pt modelId="{57BA6094-D5FE-4F36-902A-DA99DC9DB003}" type="pres">
      <dgm:prSet presAssocID="{FD7854AB-585E-48F6-BDDE-F2660848DAEB}" presName="sibTrans" presStyleCnt="0"/>
      <dgm:spPr/>
    </dgm:pt>
    <dgm:pt modelId="{6E499347-A73A-475C-B8D6-DBF269B3CA6C}" type="pres">
      <dgm:prSet presAssocID="{D631D7FB-B6EE-4F30-97F2-A9BE6F2F85F8}" presName="compNode" presStyleCnt="0"/>
      <dgm:spPr/>
    </dgm:pt>
    <dgm:pt modelId="{78A6C01A-9CF3-47FB-A534-EE2FC8CFC261}" type="pres">
      <dgm:prSet presAssocID="{D631D7FB-B6EE-4F30-97F2-A9BE6F2F85F8}" presName="bgRect" presStyleLbl="bgShp" presStyleIdx="3" presStyleCnt="5"/>
      <dgm:spPr/>
    </dgm:pt>
    <dgm:pt modelId="{ED4C9FFE-FD26-4DF4-9CE9-B7BB59E25F42}" type="pres">
      <dgm:prSet presAssocID="{D631D7FB-B6EE-4F30-97F2-A9BE6F2F85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DE9413A8-861C-40B4-A84E-D5EC1D6050C5}" type="pres">
      <dgm:prSet presAssocID="{D631D7FB-B6EE-4F30-97F2-A9BE6F2F85F8}" presName="spaceRect" presStyleCnt="0"/>
      <dgm:spPr/>
    </dgm:pt>
    <dgm:pt modelId="{DA34B224-6E0E-4741-8F76-54171E19000B}" type="pres">
      <dgm:prSet presAssocID="{D631D7FB-B6EE-4F30-97F2-A9BE6F2F85F8}" presName="parTx" presStyleLbl="revTx" presStyleIdx="3" presStyleCnt="5">
        <dgm:presLayoutVars>
          <dgm:chMax val="0"/>
          <dgm:chPref val="0"/>
        </dgm:presLayoutVars>
      </dgm:prSet>
      <dgm:spPr/>
    </dgm:pt>
    <dgm:pt modelId="{574CBBCC-54A1-4BD1-8238-469085CC629D}" type="pres">
      <dgm:prSet presAssocID="{5FF0FAD8-D904-406C-BF9F-4402B74F341A}" presName="sibTrans" presStyleCnt="0"/>
      <dgm:spPr/>
    </dgm:pt>
    <dgm:pt modelId="{54695FBA-CB50-44B3-A47A-265AB11CD84A}" type="pres">
      <dgm:prSet presAssocID="{B966EEEB-A8B1-46F0-A68A-2FD48376D727}" presName="compNode" presStyleCnt="0"/>
      <dgm:spPr/>
    </dgm:pt>
    <dgm:pt modelId="{67B2A901-1D41-4738-A014-A9168D2F1D21}" type="pres">
      <dgm:prSet presAssocID="{B966EEEB-A8B1-46F0-A68A-2FD48376D727}" presName="bgRect" presStyleLbl="bgShp" presStyleIdx="4" presStyleCnt="5"/>
      <dgm:spPr/>
    </dgm:pt>
    <dgm:pt modelId="{47ED6DF4-2359-45C4-A1C6-085DD3B4BDD1}" type="pres">
      <dgm:prSet presAssocID="{B966EEEB-A8B1-46F0-A68A-2FD48376D7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76C90EC2-76B7-446D-BADE-A7C3FFC3177B}" type="pres">
      <dgm:prSet presAssocID="{B966EEEB-A8B1-46F0-A68A-2FD48376D727}" presName="spaceRect" presStyleCnt="0"/>
      <dgm:spPr/>
    </dgm:pt>
    <dgm:pt modelId="{328E4AC8-F2BF-4523-BF49-18232B44C4B2}" type="pres">
      <dgm:prSet presAssocID="{B966EEEB-A8B1-46F0-A68A-2FD48376D727}" presName="parTx" presStyleLbl="revTx" presStyleIdx="4" presStyleCnt="5">
        <dgm:presLayoutVars>
          <dgm:chMax val="0"/>
          <dgm:chPref val="0"/>
        </dgm:presLayoutVars>
      </dgm:prSet>
      <dgm:spPr/>
    </dgm:pt>
  </dgm:ptLst>
  <dgm:cxnLst>
    <dgm:cxn modelId="{0B56270D-F3AD-485F-9A22-AE5FEE433E1F}" srcId="{AB657148-FEB8-4D8A-827B-D67F9F379A85}" destId="{1208A108-1CF8-4C2B-AEDC-DC96D24A0B72}" srcOrd="0" destOrd="0" parTransId="{CF0EDB41-8FBE-4BC8-AE07-F89A36296F0D}" sibTransId="{1926E366-9154-47F0-AEFF-043AD3CF982D}"/>
    <dgm:cxn modelId="{EE6ABF18-2CAB-411A-8A62-EE00FADEC737}" srcId="{AB657148-FEB8-4D8A-827B-D67F9F379A85}" destId="{B966EEEB-A8B1-46F0-A68A-2FD48376D727}" srcOrd="4" destOrd="0" parTransId="{953FB794-C3B0-4921-BEEB-6EC3A719EC2D}" sibTransId="{4659987A-C579-4BD4-BFEE-CDD3B9BD6621}"/>
    <dgm:cxn modelId="{46E74029-9FB7-46D7-BCED-BF3D7B0B4266}" srcId="{AB657148-FEB8-4D8A-827B-D67F9F379A85}" destId="{03DA6A01-C9F0-4BCA-B65E-968F52CA0EC2}" srcOrd="1" destOrd="0" parTransId="{D1438C85-B614-414A-BA54-A2B974A95BAA}" sibTransId="{D92352F2-4DDC-4E4C-86C9-401261B507AF}"/>
    <dgm:cxn modelId="{9AE9EE3E-2D38-4AF1-9FE2-815BDFD1CB04}" type="presOf" srcId="{1208A108-1CF8-4C2B-AEDC-DC96D24A0B72}" destId="{7B80ADF5-91C9-485C-A3A0-D6404BCA08D6}" srcOrd="0" destOrd="0" presId="urn:microsoft.com/office/officeart/2018/2/layout/IconVerticalSolidList"/>
    <dgm:cxn modelId="{733D0566-4437-48F7-B8E6-F8449B4D64D6}" srcId="{AB657148-FEB8-4D8A-827B-D67F9F379A85}" destId="{D631D7FB-B6EE-4F30-97F2-A9BE6F2F85F8}" srcOrd="3" destOrd="0" parTransId="{91DD9197-0F3F-45A9-9FAC-16806BE863DD}" sibTransId="{5FF0FAD8-D904-406C-BF9F-4402B74F341A}"/>
    <dgm:cxn modelId="{4C95446C-BE1E-4C59-AA4A-D1C97589AD35}" type="presOf" srcId="{AB657148-FEB8-4D8A-827B-D67F9F379A85}" destId="{4C7B2475-A73A-4274-A403-DAF08A98E5FB}" srcOrd="0" destOrd="0" presId="urn:microsoft.com/office/officeart/2018/2/layout/IconVerticalSolidList"/>
    <dgm:cxn modelId="{C2184873-6C05-4DBB-95F3-15574BDBD613}" type="presOf" srcId="{A46A9CE8-85C5-4F6A-A292-553CFE75EF4A}" destId="{B9CE4904-55F5-4B7B-B18C-D89ADDED1729}" srcOrd="0" destOrd="0" presId="urn:microsoft.com/office/officeart/2018/2/layout/IconVerticalSolidList"/>
    <dgm:cxn modelId="{7AC3EC84-3EDC-47C8-B779-A7A81A20DF1C}" type="presOf" srcId="{D631D7FB-B6EE-4F30-97F2-A9BE6F2F85F8}" destId="{DA34B224-6E0E-4741-8F76-54171E19000B}" srcOrd="0" destOrd="0" presId="urn:microsoft.com/office/officeart/2018/2/layout/IconVerticalSolidList"/>
    <dgm:cxn modelId="{88A2318B-02E7-44C8-B32C-1C5614616811}" srcId="{AB657148-FEB8-4D8A-827B-D67F9F379A85}" destId="{A46A9CE8-85C5-4F6A-A292-553CFE75EF4A}" srcOrd="2" destOrd="0" parTransId="{987F89BA-B820-4DFB-8915-983B4F3FDC21}" sibTransId="{FD7854AB-585E-48F6-BDDE-F2660848DAEB}"/>
    <dgm:cxn modelId="{DEEA2CED-2A9E-4502-919D-C2FC8035E3C2}" type="presOf" srcId="{B966EEEB-A8B1-46F0-A68A-2FD48376D727}" destId="{328E4AC8-F2BF-4523-BF49-18232B44C4B2}" srcOrd="0" destOrd="0" presId="urn:microsoft.com/office/officeart/2018/2/layout/IconVerticalSolidList"/>
    <dgm:cxn modelId="{B2199BF4-83B1-47D7-AA0D-F87FD79C63B9}" type="presOf" srcId="{03DA6A01-C9F0-4BCA-B65E-968F52CA0EC2}" destId="{DC5A6B5D-D8C3-44DF-89CE-48B2067563C1}" srcOrd="0" destOrd="0" presId="urn:microsoft.com/office/officeart/2018/2/layout/IconVerticalSolidList"/>
    <dgm:cxn modelId="{F15C04D5-76E2-432A-A6C6-2CE634BBE662}" type="presParOf" srcId="{4C7B2475-A73A-4274-A403-DAF08A98E5FB}" destId="{7C707B4A-9403-4794-BB83-0A1A6073382B}" srcOrd="0" destOrd="0" presId="urn:microsoft.com/office/officeart/2018/2/layout/IconVerticalSolidList"/>
    <dgm:cxn modelId="{792C10B3-DA84-492F-8B63-F043CB985F96}" type="presParOf" srcId="{7C707B4A-9403-4794-BB83-0A1A6073382B}" destId="{49006440-29E3-4EE3-A4EA-484A89BC5FC4}" srcOrd="0" destOrd="0" presId="urn:microsoft.com/office/officeart/2018/2/layout/IconVerticalSolidList"/>
    <dgm:cxn modelId="{1C4BA446-7AD1-4DFC-966A-33068E1079C4}" type="presParOf" srcId="{7C707B4A-9403-4794-BB83-0A1A6073382B}" destId="{9D01AF84-BDAA-47BD-BAB0-510B730DE89D}" srcOrd="1" destOrd="0" presId="urn:microsoft.com/office/officeart/2018/2/layout/IconVerticalSolidList"/>
    <dgm:cxn modelId="{E8448A8B-E62D-4A42-A641-2E4D4A2BD2ED}" type="presParOf" srcId="{7C707B4A-9403-4794-BB83-0A1A6073382B}" destId="{83FAB1EA-9DDB-4919-9E2A-845BDC9B5A81}" srcOrd="2" destOrd="0" presId="urn:microsoft.com/office/officeart/2018/2/layout/IconVerticalSolidList"/>
    <dgm:cxn modelId="{404016B0-4BB1-48DF-A08F-E01F3DF00555}" type="presParOf" srcId="{7C707B4A-9403-4794-BB83-0A1A6073382B}" destId="{7B80ADF5-91C9-485C-A3A0-D6404BCA08D6}" srcOrd="3" destOrd="0" presId="urn:microsoft.com/office/officeart/2018/2/layout/IconVerticalSolidList"/>
    <dgm:cxn modelId="{B43E17CE-64A8-481C-A2A5-43899686B587}" type="presParOf" srcId="{4C7B2475-A73A-4274-A403-DAF08A98E5FB}" destId="{F580B622-FEAF-4F22-9F53-D207A1FDDE11}" srcOrd="1" destOrd="0" presId="urn:microsoft.com/office/officeart/2018/2/layout/IconVerticalSolidList"/>
    <dgm:cxn modelId="{7879497F-A3E5-452C-B478-451AF47D2DC2}" type="presParOf" srcId="{4C7B2475-A73A-4274-A403-DAF08A98E5FB}" destId="{8B45F3AA-B99D-4DCF-A03E-90B75CCFBC3C}" srcOrd="2" destOrd="0" presId="urn:microsoft.com/office/officeart/2018/2/layout/IconVerticalSolidList"/>
    <dgm:cxn modelId="{2F8123DE-02C3-4877-BA40-8E6F7A62B356}" type="presParOf" srcId="{8B45F3AA-B99D-4DCF-A03E-90B75CCFBC3C}" destId="{28DFC57F-3898-4DBD-8476-9C6A8FB19C69}" srcOrd="0" destOrd="0" presId="urn:microsoft.com/office/officeart/2018/2/layout/IconVerticalSolidList"/>
    <dgm:cxn modelId="{117F9EB7-9B61-48EE-8697-BB75C58BCF71}" type="presParOf" srcId="{8B45F3AA-B99D-4DCF-A03E-90B75CCFBC3C}" destId="{38B18EB5-EC22-4977-A9C8-A5858ED0A843}" srcOrd="1" destOrd="0" presId="urn:microsoft.com/office/officeart/2018/2/layout/IconVerticalSolidList"/>
    <dgm:cxn modelId="{7D4831C5-85DE-498F-81DD-DFD7BE84B0F0}" type="presParOf" srcId="{8B45F3AA-B99D-4DCF-A03E-90B75CCFBC3C}" destId="{772CDE87-448C-4F57-9A87-8DD175D29D70}" srcOrd="2" destOrd="0" presId="urn:microsoft.com/office/officeart/2018/2/layout/IconVerticalSolidList"/>
    <dgm:cxn modelId="{FD799147-9FBB-4C53-8587-DE1B7EA64649}" type="presParOf" srcId="{8B45F3AA-B99D-4DCF-A03E-90B75CCFBC3C}" destId="{DC5A6B5D-D8C3-44DF-89CE-48B2067563C1}" srcOrd="3" destOrd="0" presId="urn:microsoft.com/office/officeart/2018/2/layout/IconVerticalSolidList"/>
    <dgm:cxn modelId="{205AFE8A-122F-4DC6-8BD2-8C97F4E86D75}" type="presParOf" srcId="{4C7B2475-A73A-4274-A403-DAF08A98E5FB}" destId="{4D4AD4FA-3D57-4AC5-AF45-BEBD6801962F}" srcOrd="3" destOrd="0" presId="urn:microsoft.com/office/officeart/2018/2/layout/IconVerticalSolidList"/>
    <dgm:cxn modelId="{314087AB-C811-451F-A0E3-21FBF5A88199}" type="presParOf" srcId="{4C7B2475-A73A-4274-A403-DAF08A98E5FB}" destId="{A4135D73-8A56-4BCD-A620-2BA20DF518BB}" srcOrd="4" destOrd="0" presId="urn:microsoft.com/office/officeart/2018/2/layout/IconVerticalSolidList"/>
    <dgm:cxn modelId="{82FF3604-E04D-4C11-B810-190D0B1F7417}" type="presParOf" srcId="{A4135D73-8A56-4BCD-A620-2BA20DF518BB}" destId="{2687D69D-9046-48A8-90F6-ADC7B6C42AD5}" srcOrd="0" destOrd="0" presId="urn:microsoft.com/office/officeart/2018/2/layout/IconVerticalSolidList"/>
    <dgm:cxn modelId="{F16839FC-D64D-4E5A-A2A2-22B3D2BED225}" type="presParOf" srcId="{A4135D73-8A56-4BCD-A620-2BA20DF518BB}" destId="{3CD2C72C-3614-4B4B-921E-1F6B34719388}" srcOrd="1" destOrd="0" presId="urn:microsoft.com/office/officeart/2018/2/layout/IconVerticalSolidList"/>
    <dgm:cxn modelId="{9197A026-318A-4ADF-BD68-B33C2253408E}" type="presParOf" srcId="{A4135D73-8A56-4BCD-A620-2BA20DF518BB}" destId="{E8D5D1A1-DACD-45C7-B22C-6DE7B77892DA}" srcOrd="2" destOrd="0" presId="urn:microsoft.com/office/officeart/2018/2/layout/IconVerticalSolidList"/>
    <dgm:cxn modelId="{BF37108C-BE4F-4DA7-8698-7BE8B4762F98}" type="presParOf" srcId="{A4135D73-8A56-4BCD-A620-2BA20DF518BB}" destId="{B9CE4904-55F5-4B7B-B18C-D89ADDED1729}" srcOrd="3" destOrd="0" presId="urn:microsoft.com/office/officeart/2018/2/layout/IconVerticalSolidList"/>
    <dgm:cxn modelId="{4721EBF7-6DFA-4787-A3C4-C3F22BCE64EC}" type="presParOf" srcId="{4C7B2475-A73A-4274-A403-DAF08A98E5FB}" destId="{57BA6094-D5FE-4F36-902A-DA99DC9DB003}" srcOrd="5" destOrd="0" presId="urn:microsoft.com/office/officeart/2018/2/layout/IconVerticalSolidList"/>
    <dgm:cxn modelId="{DF1C236E-5BE1-4BAD-8422-40E03FF4FFED}" type="presParOf" srcId="{4C7B2475-A73A-4274-A403-DAF08A98E5FB}" destId="{6E499347-A73A-475C-B8D6-DBF269B3CA6C}" srcOrd="6" destOrd="0" presId="urn:microsoft.com/office/officeart/2018/2/layout/IconVerticalSolidList"/>
    <dgm:cxn modelId="{809C07E3-32BA-4C9E-9508-555706684352}" type="presParOf" srcId="{6E499347-A73A-475C-B8D6-DBF269B3CA6C}" destId="{78A6C01A-9CF3-47FB-A534-EE2FC8CFC261}" srcOrd="0" destOrd="0" presId="urn:microsoft.com/office/officeart/2018/2/layout/IconVerticalSolidList"/>
    <dgm:cxn modelId="{C96D7A29-4F1F-4E09-8BC7-D72A030DB69D}" type="presParOf" srcId="{6E499347-A73A-475C-B8D6-DBF269B3CA6C}" destId="{ED4C9FFE-FD26-4DF4-9CE9-B7BB59E25F42}" srcOrd="1" destOrd="0" presId="urn:microsoft.com/office/officeart/2018/2/layout/IconVerticalSolidList"/>
    <dgm:cxn modelId="{A88D4D25-78E4-4284-8C3E-9BFEAE512221}" type="presParOf" srcId="{6E499347-A73A-475C-B8D6-DBF269B3CA6C}" destId="{DE9413A8-861C-40B4-A84E-D5EC1D6050C5}" srcOrd="2" destOrd="0" presId="urn:microsoft.com/office/officeart/2018/2/layout/IconVerticalSolidList"/>
    <dgm:cxn modelId="{C6CA0AA9-4422-4B3E-8C8B-6C4D0CEADBAC}" type="presParOf" srcId="{6E499347-A73A-475C-B8D6-DBF269B3CA6C}" destId="{DA34B224-6E0E-4741-8F76-54171E19000B}" srcOrd="3" destOrd="0" presId="urn:microsoft.com/office/officeart/2018/2/layout/IconVerticalSolidList"/>
    <dgm:cxn modelId="{D388EC48-5452-4844-A66D-836238D87ABB}" type="presParOf" srcId="{4C7B2475-A73A-4274-A403-DAF08A98E5FB}" destId="{574CBBCC-54A1-4BD1-8238-469085CC629D}" srcOrd="7" destOrd="0" presId="urn:microsoft.com/office/officeart/2018/2/layout/IconVerticalSolidList"/>
    <dgm:cxn modelId="{85E020D8-5042-4048-9131-1AC4BC47674A}" type="presParOf" srcId="{4C7B2475-A73A-4274-A403-DAF08A98E5FB}" destId="{54695FBA-CB50-44B3-A47A-265AB11CD84A}" srcOrd="8" destOrd="0" presId="urn:microsoft.com/office/officeart/2018/2/layout/IconVerticalSolidList"/>
    <dgm:cxn modelId="{D631C8E2-F30D-419C-A178-C2C719D115F6}" type="presParOf" srcId="{54695FBA-CB50-44B3-A47A-265AB11CD84A}" destId="{67B2A901-1D41-4738-A014-A9168D2F1D21}" srcOrd="0" destOrd="0" presId="urn:microsoft.com/office/officeart/2018/2/layout/IconVerticalSolidList"/>
    <dgm:cxn modelId="{842218ED-7507-4251-B717-AA8FE435DA47}" type="presParOf" srcId="{54695FBA-CB50-44B3-A47A-265AB11CD84A}" destId="{47ED6DF4-2359-45C4-A1C6-085DD3B4BDD1}" srcOrd="1" destOrd="0" presId="urn:microsoft.com/office/officeart/2018/2/layout/IconVerticalSolidList"/>
    <dgm:cxn modelId="{C0E23C27-208A-46A0-9497-110292DC302C}" type="presParOf" srcId="{54695FBA-CB50-44B3-A47A-265AB11CD84A}" destId="{76C90EC2-76B7-446D-BADE-A7C3FFC3177B}" srcOrd="2" destOrd="0" presId="urn:microsoft.com/office/officeart/2018/2/layout/IconVerticalSolidList"/>
    <dgm:cxn modelId="{07DBE167-16DA-42F2-A3E5-3AD5D4B6AB6E}" type="presParOf" srcId="{54695FBA-CB50-44B3-A47A-265AB11CD84A}" destId="{328E4AC8-F2BF-4523-BF49-18232B44C4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50A42-3E66-499D-A3E2-0753419836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EF3378-A912-41D7-9D68-9A289E8E763E}">
      <dgm:prSet/>
      <dgm:spPr/>
      <dgm:t>
        <a:bodyPr/>
        <a:lstStyle/>
        <a:p>
          <a:r>
            <a:rPr lang="en-US"/>
            <a:t>Trimarco et al., 2025 found:</a:t>
          </a:r>
        </a:p>
      </dgm:t>
    </dgm:pt>
    <dgm:pt modelId="{B7B15030-C241-4225-9CAF-E63E6EB6E247}" type="parTrans" cxnId="{A3840969-874D-4C85-AEA7-621BC25F7767}">
      <dgm:prSet/>
      <dgm:spPr/>
      <dgm:t>
        <a:bodyPr/>
        <a:lstStyle/>
        <a:p>
          <a:endParaRPr lang="en-US"/>
        </a:p>
      </dgm:t>
    </dgm:pt>
    <dgm:pt modelId="{F4C39F0A-6510-4E60-BB7D-BED86CEBBDE1}" type="sibTrans" cxnId="{A3840969-874D-4C85-AEA7-621BC25F7767}">
      <dgm:prSet/>
      <dgm:spPr/>
      <dgm:t>
        <a:bodyPr/>
        <a:lstStyle/>
        <a:p>
          <a:endParaRPr lang="en-US"/>
        </a:p>
      </dgm:t>
    </dgm:pt>
    <dgm:pt modelId="{3B0160D2-0843-418A-B301-D2B0B38F995A}">
      <dgm:prSet/>
      <dgm:spPr/>
      <dgm:t>
        <a:bodyPr/>
        <a:lstStyle/>
        <a:p>
          <a:r>
            <a:rPr lang="en-US"/>
            <a:t>Reduced tillage cut particulate pollutant concentrations.</a:t>
          </a:r>
        </a:p>
      </dgm:t>
    </dgm:pt>
    <dgm:pt modelId="{D756A221-361C-4892-9732-C4A8B5B9FE14}" type="parTrans" cxnId="{778ABBD1-367F-4AFB-A047-05B9482169A9}">
      <dgm:prSet/>
      <dgm:spPr/>
      <dgm:t>
        <a:bodyPr/>
        <a:lstStyle/>
        <a:p>
          <a:endParaRPr lang="en-US"/>
        </a:p>
      </dgm:t>
    </dgm:pt>
    <dgm:pt modelId="{D7AC0461-C02B-4A6E-ABA7-1662F97294D7}" type="sibTrans" cxnId="{778ABBD1-367F-4AFB-A047-05B9482169A9}">
      <dgm:prSet/>
      <dgm:spPr/>
      <dgm:t>
        <a:bodyPr/>
        <a:lstStyle/>
        <a:p>
          <a:endParaRPr lang="en-US"/>
        </a:p>
      </dgm:t>
    </dgm:pt>
    <dgm:pt modelId="{724FE9BD-7D7A-490E-87EB-5739335708FE}">
      <dgm:prSet/>
      <dgm:spPr/>
      <dgm:t>
        <a:bodyPr/>
        <a:lstStyle/>
        <a:p>
          <a:r>
            <a:rPr lang="en-US"/>
            <a:t>Better soil structure and organic matter aligned with cleaner runoff.</a:t>
          </a:r>
        </a:p>
      </dgm:t>
    </dgm:pt>
    <dgm:pt modelId="{C4D60016-1A2F-4C8A-B57B-1628E90EFEA1}" type="parTrans" cxnId="{01D52445-7F06-40C7-93BF-A354D35DB93A}">
      <dgm:prSet/>
      <dgm:spPr/>
      <dgm:t>
        <a:bodyPr/>
        <a:lstStyle/>
        <a:p>
          <a:endParaRPr lang="en-US"/>
        </a:p>
      </dgm:t>
    </dgm:pt>
    <dgm:pt modelId="{6BA2CCEA-036A-4AE9-8458-1CEEBA7580E4}" type="sibTrans" cxnId="{01D52445-7F06-40C7-93BF-A354D35DB93A}">
      <dgm:prSet/>
      <dgm:spPr/>
      <dgm:t>
        <a:bodyPr/>
        <a:lstStyle/>
        <a:p>
          <a:endParaRPr lang="en-US"/>
        </a:p>
      </dgm:t>
    </dgm:pt>
    <dgm:pt modelId="{A27319E3-D91A-4057-A8BC-E844F76FDE01}">
      <dgm:prSet/>
      <dgm:spPr/>
      <dgm:t>
        <a:bodyPr/>
        <a:lstStyle/>
        <a:p>
          <a:r>
            <a:rPr lang="en-US"/>
            <a:t>Strip and minimum till performed similarly and both outperformed conventional tillage.</a:t>
          </a:r>
        </a:p>
      </dgm:t>
    </dgm:pt>
    <dgm:pt modelId="{55038FC2-F083-40B9-8529-62AF0E124979}" type="parTrans" cxnId="{18C3C34C-A485-44CB-A2C0-0BF144BD9662}">
      <dgm:prSet/>
      <dgm:spPr/>
      <dgm:t>
        <a:bodyPr/>
        <a:lstStyle/>
        <a:p>
          <a:endParaRPr lang="en-US"/>
        </a:p>
      </dgm:t>
    </dgm:pt>
    <dgm:pt modelId="{52535802-E84B-4796-AA6B-E1BA1AC93405}" type="sibTrans" cxnId="{18C3C34C-A485-44CB-A2C0-0BF144BD9662}">
      <dgm:prSet/>
      <dgm:spPr/>
      <dgm:t>
        <a:bodyPr/>
        <a:lstStyle/>
        <a:p>
          <a:endParaRPr lang="en-US"/>
        </a:p>
      </dgm:t>
    </dgm:pt>
    <dgm:pt modelId="{F8D46A76-74E8-449F-BDA4-7A809DD534DC}">
      <dgm:prSet/>
      <dgm:spPr/>
      <dgm:t>
        <a:bodyPr/>
        <a:lstStyle/>
        <a:p>
          <a:r>
            <a:rPr lang="en-US"/>
            <a:t>What remains?</a:t>
          </a:r>
        </a:p>
      </dgm:t>
    </dgm:pt>
    <dgm:pt modelId="{4F034A91-DC7F-42D0-A1B1-423FE8BE795D}" type="parTrans" cxnId="{23F5640D-269C-43C8-921B-AFC6F7899647}">
      <dgm:prSet/>
      <dgm:spPr/>
      <dgm:t>
        <a:bodyPr/>
        <a:lstStyle/>
        <a:p>
          <a:endParaRPr lang="en-US"/>
        </a:p>
      </dgm:t>
    </dgm:pt>
    <dgm:pt modelId="{DA49F51B-F883-44E6-AB31-0D34FE56285F}" type="sibTrans" cxnId="{23F5640D-269C-43C8-921B-AFC6F7899647}">
      <dgm:prSet/>
      <dgm:spPr/>
      <dgm:t>
        <a:bodyPr/>
        <a:lstStyle/>
        <a:p>
          <a:endParaRPr lang="en-US"/>
        </a:p>
      </dgm:t>
    </dgm:pt>
    <dgm:pt modelId="{2E64376D-21CC-4625-B40C-276D971D647D}">
      <dgm:prSet/>
      <dgm:spPr/>
      <dgm:t>
        <a:bodyPr/>
        <a:lstStyle/>
        <a:p>
          <a:r>
            <a:rPr lang="en-US" dirty="0"/>
            <a:t>Investigation into volume and loadings between treatments over time</a:t>
          </a:r>
        </a:p>
      </dgm:t>
    </dgm:pt>
    <dgm:pt modelId="{60FB83B1-61A4-4B27-BA59-E1F81E616916}" type="parTrans" cxnId="{1E5B0BC7-EE91-4D1E-AAB3-F3675FE7166D}">
      <dgm:prSet/>
      <dgm:spPr/>
      <dgm:t>
        <a:bodyPr/>
        <a:lstStyle/>
        <a:p>
          <a:endParaRPr lang="en-US"/>
        </a:p>
      </dgm:t>
    </dgm:pt>
    <dgm:pt modelId="{91CE8C03-03A4-45E9-B9C5-09B94D230522}" type="sibTrans" cxnId="{1E5B0BC7-EE91-4D1E-AAB3-F3675FE7166D}">
      <dgm:prSet/>
      <dgm:spPr/>
      <dgm:t>
        <a:bodyPr/>
        <a:lstStyle/>
        <a:p>
          <a:endParaRPr lang="en-US"/>
        </a:p>
      </dgm:t>
    </dgm:pt>
    <dgm:pt modelId="{5E44AAF7-9469-4FC1-80A5-2F820BD0FF4C}">
      <dgm:prSet/>
      <dgm:spPr/>
      <dgm:t>
        <a:bodyPr/>
        <a:lstStyle/>
        <a:p>
          <a:r>
            <a:rPr lang="en-US" dirty="0"/>
            <a:t>Quantifying the actual causal impact of tillage on various analyte concentration and load</a:t>
          </a:r>
        </a:p>
      </dgm:t>
    </dgm:pt>
    <dgm:pt modelId="{8A81036B-2044-405A-8B07-10601706BD6F}" type="parTrans" cxnId="{E412AF54-3D02-49D3-B503-7886BEE196DB}">
      <dgm:prSet/>
      <dgm:spPr/>
      <dgm:t>
        <a:bodyPr/>
        <a:lstStyle/>
        <a:p>
          <a:endParaRPr lang="en-US"/>
        </a:p>
      </dgm:t>
    </dgm:pt>
    <dgm:pt modelId="{5AD527F1-9178-41BF-99E9-8522C76ACF8D}" type="sibTrans" cxnId="{E412AF54-3D02-49D3-B503-7886BEE196DB}">
      <dgm:prSet/>
      <dgm:spPr/>
      <dgm:t>
        <a:bodyPr/>
        <a:lstStyle/>
        <a:p>
          <a:endParaRPr lang="en-US"/>
        </a:p>
      </dgm:t>
    </dgm:pt>
    <dgm:pt modelId="{D0655FC9-48FE-4BAB-80F5-F5D8E60150C6}">
      <dgm:prSet/>
      <dgm:spPr/>
      <dgm:t>
        <a:bodyPr/>
        <a:lstStyle/>
        <a:p>
          <a:r>
            <a:rPr lang="en-US" dirty="0"/>
            <a:t>Investigating persistence effects of tillage on analytes, if any (unique aspect of these long-term data)</a:t>
          </a:r>
        </a:p>
      </dgm:t>
    </dgm:pt>
    <dgm:pt modelId="{3F5A1634-842F-4CEB-82A2-66F1A1F390CD}" type="parTrans" cxnId="{2FBD7256-1099-4BB4-808E-1FFB3C7507E9}">
      <dgm:prSet/>
      <dgm:spPr/>
      <dgm:t>
        <a:bodyPr/>
        <a:lstStyle/>
        <a:p>
          <a:endParaRPr lang="en-US"/>
        </a:p>
      </dgm:t>
    </dgm:pt>
    <dgm:pt modelId="{7231B9A2-B35D-4800-81AB-92848453DC3C}" type="sibTrans" cxnId="{2FBD7256-1099-4BB4-808E-1FFB3C7507E9}">
      <dgm:prSet/>
      <dgm:spPr/>
      <dgm:t>
        <a:bodyPr/>
        <a:lstStyle/>
        <a:p>
          <a:endParaRPr lang="en-US"/>
        </a:p>
      </dgm:t>
    </dgm:pt>
    <dgm:pt modelId="{F6A4459A-5A70-4F54-8BC8-FE187502BB34}" type="pres">
      <dgm:prSet presAssocID="{82650A42-3E66-499D-A3E2-07534198367E}" presName="linear" presStyleCnt="0">
        <dgm:presLayoutVars>
          <dgm:animLvl val="lvl"/>
          <dgm:resizeHandles val="exact"/>
        </dgm:presLayoutVars>
      </dgm:prSet>
      <dgm:spPr/>
    </dgm:pt>
    <dgm:pt modelId="{4E3BE7C3-29FD-4DDF-9A37-2AA73792A2B4}" type="pres">
      <dgm:prSet presAssocID="{91EF3378-A912-41D7-9D68-9A289E8E763E}" presName="parentText" presStyleLbl="node1" presStyleIdx="0" presStyleCnt="2">
        <dgm:presLayoutVars>
          <dgm:chMax val="0"/>
          <dgm:bulletEnabled val="1"/>
        </dgm:presLayoutVars>
      </dgm:prSet>
      <dgm:spPr/>
    </dgm:pt>
    <dgm:pt modelId="{DF15B2EC-0C18-45E2-BE16-E0F4AEE78A1C}" type="pres">
      <dgm:prSet presAssocID="{91EF3378-A912-41D7-9D68-9A289E8E763E}" presName="childText" presStyleLbl="revTx" presStyleIdx="0" presStyleCnt="2">
        <dgm:presLayoutVars>
          <dgm:bulletEnabled val="1"/>
        </dgm:presLayoutVars>
      </dgm:prSet>
      <dgm:spPr/>
    </dgm:pt>
    <dgm:pt modelId="{A6D8DF05-2E73-4E36-9502-1D1B3EBBBDFE}" type="pres">
      <dgm:prSet presAssocID="{F8D46A76-74E8-449F-BDA4-7A809DD534DC}" presName="parentText" presStyleLbl="node1" presStyleIdx="1" presStyleCnt="2">
        <dgm:presLayoutVars>
          <dgm:chMax val="0"/>
          <dgm:bulletEnabled val="1"/>
        </dgm:presLayoutVars>
      </dgm:prSet>
      <dgm:spPr/>
    </dgm:pt>
    <dgm:pt modelId="{98920364-BA50-4989-B5AB-365F08BB5810}" type="pres">
      <dgm:prSet presAssocID="{F8D46A76-74E8-449F-BDA4-7A809DD534DC}" presName="childText" presStyleLbl="revTx" presStyleIdx="1" presStyleCnt="2">
        <dgm:presLayoutVars>
          <dgm:bulletEnabled val="1"/>
        </dgm:presLayoutVars>
      </dgm:prSet>
      <dgm:spPr/>
    </dgm:pt>
  </dgm:ptLst>
  <dgm:cxnLst>
    <dgm:cxn modelId="{03A04C06-500F-4F95-A856-B44C9C0141BE}" type="presOf" srcId="{F8D46A76-74E8-449F-BDA4-7A809DD534DC}" destId="{A6D8DF05-2E73-4E36-9502-1D1B3EBBBDFE}" srcOrd="0" destOrd="0" presId="urn:microsoft.com/office/officeart/2005/8/layout/vList2"/>
    <dgm:cxn modelId="{B8A43C0C-B5F9-4787-BA57-0D11FAD1C22B}" type="presOf" srcId="{82650A42-3E66-499D-A3E2-07534198367E}" destId="{F6A4459A-5A70-4F54-8BC8-FE187502BB34}" srcOrd="0" destOrd="0" presId="urn:microsoft.com/office/officeart/2005/8/layout/vList2"/>
    <dgm:cxn modelId="{23F5640D-269C-43C8-921B-AFC6F7899647}" srcId="{82650A42-3E66-499D-A3E2-07534198367E}" destId="{F8D46A76-74E8-449F-BDA4-7A809DD534DC}" srcOrd="1" destOrd="0" parTransId="{4F034A91-DC7F-42D0-A1B1-423FE8BE795D}" sibTransId="{DA49F51B-F883-44E6-AB31-0D34FE56285F}"/>
    <dgm:cxn modelId="{13A58010-069F-4931-89E6-D5A013339C49}" type="presOf" srcId="{91EF3378-A912-41D7-9D68-9A289E8E763E}" destId="{4E3BE7C3-29FD-4DDF-9A37-2AA73792A2B4}" srcOrd="0" destOrd="0" presId="urn:microsoft.com/office/officeart/2005/8/layout/vList2"/>
    <dgm:cxn modelId="{01D52445-7F06-40C7-93BF-A354D35DB93A}" srcId="{91EF3378-A912-41D7-9D68-9A289E8E763E}" destId="{724FE9BD-7D7A-490E-87EB-5739335708FE}" srcOrd="1" destOrd="0" parTransId="{C4D60016-1A2F-4C8A-B57B-1628E90EFEA1}" sibTransId="{6BA2CCEA-036A-4AE9-8458-1CEEBA7580E4}"/>
    <dgm:cxn modelId="{A3840969-874D-4C85-AEA7-621BC25F7767}" srcId="{82650A42-3E66-499D-A3E2-07534198367E}" destId="{91EF3378-A912-41D7-9D68-9A289E8E763E}" srcOrd="0" destOrd="0" parTransId="{B7B15030-C241-4225-9CAF-E63E6EB6E247}" sibTransId="{F4C39F0A-6510-4E60-BB7D-BED86CEBBDE1}"/>
    <dgm:cxn modelId="{18C3C34C-A485-44CB-A2C0-0BF144BD9662}" srcId="{91EF3378-A912-41D7-9D68-9A289E8E763E}" destId="{A27319E3-D91A-4057-A8BC-E844F76FDE01}" srcOrd="2" destOrd="0" parTransId="{55038FC2-F083-40B9-8529-62AF0E124979}" sibTransId="{52535802-E84B-4796-AA6B-E1BA1AC93405}"/>
    <dgm:cxn modelId="{E412AF54-3D02-49D3-B503-7886BEE196DB}" srcId="{F8D46A76-74E8-449F-BDA4-7A809DD534DC}" destId="{5E44AAF7-9469-4FC1-80A5-2F820BD0FF4C}" srcOrd="1" destOrd="0" parTransId="{8A81036B-2044-405A-8B07-10601706BD6F}" sibTransId="{5AD527F1-9178-41BF-99E9-8522C76ACF8D}"/>
    <dgm:cxn modelId="{2FBD7256-1099-4BB4-808E-1FFB3C7507E9}" srcId="{F8D46A76-74E8-449F-BDA4-7A809DD534DC}" destId="{D0655FC9-48FE-4BAB-80F5-F5D8E60150C6}" srcOrd="2" destOrd="0" parTransId="{3F5A1634-842F-4CEB-82A2-66F1A1F390CD}" sibTransId="{7231B9A2-B35D-4800-81AB-92848453DC3C}"/>
    <dgm:cxn modelId="{C3327087-2500-4653-B705-41706EA17DB3}" type="presOf" srcId="{A27319E3-D91A-4057-A8BC-E844F76FDE01}" destId="{DF15B2EC-0C18-45E2-BE16-E0F4AEE78A1C}" srcOrd="0" destOrd="2" presId="urn:microsoft.com/office/officeart/2005/8/layout/vList2"/>
    <dgm:cxn modelId="{EF64A494-7587-48F2-9AE1-79CF0DC457C0}" type="presOf" srcId="{2E64376D-21CC-4625-B40C-276D971D647D}" destId="{98920364-BA50-4989-B5AB-365F08BB5810}" srcOrd="0" destOrd="0" presId="urn:microsoft.com/office/officeart/2005/8/layout/vList2"/>
    <dgm:cxn modelId="{38724EA5-C5B3-4373-A42A-6F875FE62C42}" type="presOf" srcId="{724FE9BD-7D7A-490E-87EB-5739335708FE}" destId="{DF15B2EC-0C18-45E2-BE16-E0F4AEE78A1C}" srcOrd="0" destOrd="1" presId="urn:microsoft.com/office/officeart/2005/8/layout/vList2"/>
    <dgm:cxn modelId="{E07BB2A7-2C83-4697-BA51-ED773861BAE1}" type="presOf" srcId="{3B0160D2-0843-418A-B301-D2B0B38F995A}" destId="{DF15B2EC-0C18-45E2-BE16-E0F4AEE78A1C}" srcOrd="0" destOrd="0" presId="urn:microsoft.com/office/officeart/2005/8/layout/vList2"/>
    <dgm:cxn modelId="{1E5B0BC7-EE91-4D1E-AAB3-F3675FE7166D}" srcId="{F8D46A76-74E8-449F-BDA4-7A809DD534DC}" destId="{2E64376D-21CC-4625-B40C-276D971D647D}" srcOrd="0" destOrd="0" parTransId="{60FB83B1-61A4-4B27-BA59-E1F81E616916}" sibTransId="{91CE8C03-03A4-45E9-B9C5-09B94D230522}"/>
    <dgm:cxn modelId="{778ABBD1-367F-4AFB-A047-05B9482169A9}" srcId="{91EF3378-A912-41D7-9D68-9A289E8E763E}" destId="{3B0160D2-0843-418A-B301-D2B0B38F995A}" srcOrd="0" destOrd="0" parTransId="{D756A221-361C-4892-9732-C4A8B5B9FE14}" sibTransId="{D7AC0461-C02B-4A6E-ABA7-1662F97294D7}"/>
    <dgm:cxn modelId="{F51887F1-7412-403E-9EE5-B3DDDFB97921}" type="presOf" srcId="{D0655FC9-48FE-4BAB-80F5-F5D8E60150C6}" destId="{98920364-BA50-4989-B5AB-365F08BB5810}" srcOrd="0" destOrd="2" presId="urn:microsoft.com/office/officeart/2005/8/layout/vList2"/>
    <dgm:cxn modelId="{B56246FD-976B-4815-94EE-D4417ACD4BE8}" type="presOf" srcId="{5E44AAF7-9469-4FC1-80A5-2F820BD0FF4C}" destId="{98920364-BA50-4989-B5AB-365F08BB5810}" srcOrd="0" destOrd="1" presId="urn:microsoft.com/office/officeart/2005/8/layout/vList2"/>
    <dgm:cxn modelId="{6E027F37-611A-4505-8737-C119BD4C515F}" type="presParOf" srcId="{F6A4459A-5A70-4F54-8BC8-FE187502BB34}" destId="{4E3BE7C3-29FD-4DDF-9A37-2AA73792A2B4}" srcOrd="0" destOrd="0" presId="urn:microsoft.com/office/officeart/2005/8/layout/vList2"/>
    <dgm:cxn modelId="{3A8CA312-C1CD-4E18-BD52-FB58009C55A9}" type="presParOf" srcId="{F6A4459A-5A70-4F54-8BC8-FE187502BB34}" destId="{DF15B2EC-0C18-45E2-BE16-E0F4AEE78A1C}" srcOrd="1" destOrd="0" presId="urn:microsoft.com/office/officeart/2005/8/layout/vList2"/>
    <dgm:cxn modelId="{1EA48320-1DF8-48F9-A1F9-2094F875CAFF}" type="presParOf" srcId="{F6A4459A-5A70-4F54-8BC8-FE187502BB34}" destId="{A6D8DF05-2E73-4E36-9502-1D1B3EBBBDFE}" srcOrd="2" destOrd="0" presId="urn:microsoft.com/office/officeart/2005/8/layout/vList2"/>
    <dgm:cxn modelId="{4F64A421-20CE-4E14-B812-337A8FA15C27}" type="presParOf" srcId="{F6A4459A-5A70-4F54-8BC8-FE187502BB34}" destId="{98920364-BA50-4989-B5AB-365F08BB581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06440-29E3-4EE3-A4EA-484A89BC5FC4}">
      <dsp:nvSpPr>
        <dsp:cNvPr id="0" name=""/>
        <dsp:cNvSpPr/>
      </dsp:nvSpPr>
      <dsp:spPr>
        <a:xfrm>
          <a:off x="0" y="4520"/>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AF84-BDAA-47BD-BAB0-510B730DE89D}">
      <dsp:nvSpPr>
        <dsp:cNvPr id="0" name=""/>
        <dsp:cNvSpPr/>
      </dsp:nvSpPr>
      <dsp:spPr>
        <a:xfrm>
          <a:off x="291287" y="221180"/>
          <a:ext cx="529613" cy="52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0ADF5-91C9-485C-A3A0-D6404BCA08D6}">
      <dsp:nvSpPr>
        <dsp:cNvPr id="0" name=""/>
        <dsp:cNvSpPr/>
      </dsp:nvSpPr>
      <dsp:spPr>
        <a:xfrm>
          <a:off x="1112187" y="4520"/>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Conservation tillage study initiated in 2010</a:t>
          </a:r>
        </a:p>
      </dsp:txBody>
      <dsp:txXfrm>
        <a:off x="1112187" y="4520"/>
        <a:ext cx="5837252" cy="962932"/>
      </dsp:txXfrm>
    </dsp:sp>
    <dsp:sp modelId="{28DFC57F-3898-4DBD-8476-9C6A8FB19C69}">
      <dsp:nvSpPr>
        <dsp:cNvPr id="0" name=""/>
        <dsp:cNvSpPr/>
      </dsp:nvSpPr>
      <dsp:spPr>
        <a:xfrm>
          <a:off x="0" y="1208186"/>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18EB5-EC22-4977-A9C8-A5858ED0A843}">
      <dsp:nvSpPr>
        <dsp:cNvPr id="0" name=""/>
        <dsp:cNvSpPr/>
      </dsp:nvSpPr>
      <dsp:spPr>
        <a:xfrm>
          <a:off x="291287" y="1424846"/>
          <a:ext cx="529613" cy="529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A6B5D-D8C3-44DF-89CE-48B2067563C1}">
      <dsp:nvSpPr>
        <dsp:cNvPr id="0" name=""/>
        <dsp:cNvSpPr/>
      </dsp:nvSpPr>
      <dsp:spPr>
        <a:xfrm>
          <a:off x="1112187" y="1208186"/>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Planned with key farming stakeholders to ensure applicability to real-world scenarios</a:t>
          </a:r>
        </a:p>
      </dsp:txBody>
      <dsp:txXfrm>
        <a:off x="1112187" y="1208186"/>
        <a:ext cx="5837252" cy="962932"/>
      </dsp:txXfrm>
    </dsp:sp>
    <dsp:sp modelId="{2687D69D-9046-48A8-90F6-ADC7B6C42AD5}">
      <dsp:nvSpPr>
        <dsp:cNvPr id="0" name=""/>
        <dsp:cNvSpPr/>
      </dsp:nvSpPr>
      <dsp:spPr>
        <a:xfrm>
          <a:off x="0" y="2411852"/>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C72C-3614-4B4B-921E-1F6B34719388}">
      <dsp:nvSpPr>
        <dsp:cNvPr id="0" name=""/>
        <dsp:cNvSpPr/>
      </dsp:nvSpPr>
      <dsp:spPr>
        <a:xfrm>
          <a:off x="291287" y="2628512"/>
          <a:ext cx="529613" cy="529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E4904-55F5-4B7B-B18C-D89ADDED1729}">
      <dsp:nvSpPr>
        <dsp:cNvPr id="0" name=""/>
        <dsp:cNvSpPr/>
      </dsp:nvSpPr>
      <dsp:spPr>
        <a:xfrm>
          <a:off x="1112187" y="2411852"/>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Data have been collected over the 2011 – 2025 period using multiple methods for water quality and quantity</a:t>
          </a:r>
        </a:p>
      </dsp:txBody>
      <dsp:txXfrm>
        <a:off x="1112187" y="2411852"/>
        <a:ext cx="5837252" cy="962932"/>
      </dsp:txXfrm>
    </dsp:sp>
    <dsp:sp modelId="{78A6C01A-9CF3-47FB-A534-EE2FC8CFC261}">
      <dsp:nvSpPr>
        <dsp:cNvPr id="0" name=""/>
        <dsp:cNvSpPr/>
      </dsp:nvSpPr>
      <dsp:spPr>
        <a:xfrm>
          <a:off x="0" y="3615518"/>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C9FFE-FD26-4DF4-9CE9-B7BB59E25F42}">
      <dsp:nvSpPr>
        <dsp:cNvPr id="0" name=""/>
        <dsp:cNvSpPr/>
      </dsp:nvSpPr>
      <dsp:spPr>
        <a:xfrm>
          <a:off x="291287" y="3832178"/>
          <a:ext cx="529613" cy="529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4B224-6E0E-4741-8F76-54171E19000B}">
      <dsp:nvSpPr>
        <dsp:cNvPr id="0" name=""/>
        <dsp:cNvSpPr/>
      </dsp:nvSpPr>
      <dsp:spPr>
        <a:xfrm>
          <a:off x="1112187" y="3615518"/>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Overarching goal of investigating the impacts of tillage on runoff water quality, soil health, and agronomic/economic productivity</a:t>
          </a:r>
        </a:p>
      </dsp:txBody>
      <dsp:txXfrm>
        <a:off x="1112187" y="3615518"/>
        <a:ext cx="5837252" cy="962932"/>
      </dsp:txXfrm>
    </dsp:sp>
    <dsp:sp modelId="{67B2A901-1D41-4738-A014-A9168D2F1D21}">
      <dsp:nvSpPr>
        <dsp:cNvPr id="0" name=""/>
        <dsp:cNvSpPr/>
      </dsp:nvSpPr>
      <dsp:spPr>
        <a:xfrm>
          <a:off x="0" y="4819184"/>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D6DF4-2359-45C4-A1C6-085DD3B4BDD1}">
      <dsp:nvSpPr>
        <dsp:cNvPr id="0" name=""/>
        <dsp:cNvSpPr/>
      </dsp:nvSpPr>
      <dsp:spPr>
        <a:xfrm>
          <a:off x="291287" y="5035844"/>
          <a:ext cx="529613" cy="529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E4AC8-F2BF-4523-BF49-18232B44C4B2}">
      <dsp:nvSpPr>
        <dsp:cNvPr id="0" name=""/>
        <dsp:cNvSpPr/>
      </dsp:nvSpPr>
      <dsp:spPr>
        <a:xfrm>
          <a:off x="1112187" y="4819184"/>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As of Oct 2025, all water quality, tillage, and crop data have been compiled and merged for research use</a:t>
          </a:r>
        </a:p>
      </dsp:txBody>
      <dsp:txXfrm>
        <a:off x="1112187" y="4819184"/>
        <a:ext cx="5837252" cy="962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BE7C3-29FD-4DDF-9A37-2AA73792A2B4}">
      <dsp:nvSpPr>
        <dsp:cNvPr id="0" name=""/>
        <dsp:cNvSpPr/>
      </dsp:nvSpPr>
      <dsp:spPr>
        <a:xfrm>
          <a:off x="0" y="93959"/>
          <a:ext cx="69494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Trimarco et al., 2025 found:</a:t>
          </a:r>
        </a:p>
      </dsp:txBody>
      <dsp:txXfrm>
        <a:off x="31613" y="125572"/>
        <a:ext cx="6886214" cy="584369"/>
      </dsp:txXfrm>
    </dsp:sp>
    <dsp:sp modelId="{DF15B2EC-0C18-45E2-BE16-E0F4AEE78A1C}">
      <dsp:nvSpPr>
        <dsp:cNvPr id="0" name=""/>
        <dsp:cNvSpPr/>
      </dsp:nvSpPr>
      <dsp:spPr>
        <a:xfrm>
          <a:off x="0" y="741554"/>
          <a:ext cx="694944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Reduced tillage cut particulate pollutant concentrations.</a:t>
          </a:r>
        </a:p>
        <a:p>
          <a:pPr marL="228600" lvl="1" indent="-228600" algn="l" defTabSz="933450">
            <a:lnSpc>
              <a:spcPct val="90000"/>
            </a:lnSpc>
            <a:spcBef>
              <a:spcPct val="0"/>
            </a:spcBef>
            <a:spcAft>
              <a:spcPct val="20000"/>
            </a:spcAft>
            <a:buChar char="•"/>
          </a:pPr>
          <a:r>
            <a:rPr lang="en-US" sz="2100" kern="1200"/>
            <a:t>Better soil structure and organic matter aligned with cleaner runoff.</a:t>
          </a:r>
        </a:p>
        <a:p>
          <a:pPr marL="228600" lvl="1" indent="-228600" algn="l" defTabSz="933450">
            <a:lnSpc>
              <a:spcPct val="90000"/>
            </a:lnSpc>
            <a:spcBef>
              <a:spcPct val="0"/>
            </a:spcBef>
            <a:spcAft>
              <a:spcPct val="20000"/>
            </a:spcAft>
            <a:buChar char="•"/>
          </a:pPr>
          <a:r>
            <a:rPr lang="en-US" sz="2100" kern="1200"/>
            <a:t>Strip and minimum till performed similarly and both outperformed conventional tillage.</a:t>
          </a:r>
        </a:p>
      </dsp:txBody>
      <dsp:txXfrm>
        <a:off x="0" y="741554"/>
        <a:ext cx="6949440" cy="2012039"/>
      </dsp:txXfrm>
    </dsp:sp>
    <dsp:sp modelId="{A6D8DF05-2E73-4E36-9502-1D1B3EBBBDFE}">
      <dsp:nvSpPr>
        <dsp:cNvPr id="0" name=""/>
        <dsp:cNvSpPr/>
      </dsp:nvSpPr>
      <dsp:spPr>
        <a:xfrm>
          <a:off x="0" y="2753594"/>
          <a:ext cx="6949440" cy="647595"/>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remains?</a:t>
          </a:r>
        </a:p>
      </dsp:txBody>
      <dsp:txXfrm>
        <a:off x="31613" y="2785207"/>
        <a:ext cx="6886214" cy="584369"/>
      </dsp:txXfrm>
    </dsp:sp>
    <dsp:sp modelId="{98920364-BA50-4989-B5AB-365F08BB5810}">
      <dsp:nvSpPr>
        <dsp:cNvPr id="0" name=""/>
        <dsp:cNvSpPr/>
      </dsp:nvSpPr>
      <dsp:spPr>
        <a:xfrm>
          <a:off x="0" y="3401189"/>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Investigation into volume and loadings between treatments over time</a:t>
          </a:r>
        </a:p>
        <a:p>
          <a:pPr marL="228600" lvl="1" indent="-228600" algn="l" defTabSz="933450">
            <a:lnSpc>
              <a:spcPct val="90000"/>
            </a:lnSpc>
            <a:spcBef>
              <a:spcPct val="0"/>
            </a:spcBef>
            <a:spcAft>
              <a:spcPct val="20000"/>
            </a:spcAft>
            <a:buChar char="•"/>
          </a:pPr>
          <a:r>
            <a:rPr lang="en-US" sz="2100" kern="1200" dirty="0"/>
            <a:t>Quantifying the actual causal impact of tillage on various analyte concentration and load</a:t>
          </a:r>
        </a:p>
        <a:p>
          <a:pPr marL="228600" lvl="1" indent="-228600" algn="l" defTabSz="933450">
            <a:lnSpc>
              <a:spcPct val="90000"/>
            </a:lnSpc>
            <a:spcBef>
              <a:spcPct val="0"/>
            </a:spcBef>
            <a:spcAft>
              <a:spcPct val="20000"/>
            </a:spcAft>
            <a:buChar char="•"/>
          </a:pPr>
          <a:r>
            <a:rPr lang="en-US" sz="2100" kern="1200" dirty="0"/>
            <a:t>Investigating persistence effects of tillage on analytes, if any (unique aspect of these long-term data)</a:t>
          </a:r>
        </a:p>
      </dsp:txBody>
      <dsp:txXfrm>
        <a:off x="0" y="3401189"/>
        <a:ext cx="6949440" cy="22914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12/10/2025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162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12/10/2025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8780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12/10/2025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340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12/10/2025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62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12/10/2025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1915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12/10/2025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26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12/10/2025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38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12/10/2025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18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12/10/2025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86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12/10/2025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118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12/10/2025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594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12/10/2025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8596154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2" name="Rectangle 11">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a:extLst>
              <a:ext uri="{FF2B5EF4-FFF2-40B4-BE49-F238E27FC236}">
                <a16:creationId xmlns:a16="http://schemas.microsoft.com/office/drawing/2014/main" id="{7DB9346B-0C77-43E3-E86C-13790207A742}"/>
              </a:ext>
            </a:extLst>
          </p:cNvPr>
          <p:cNvPicPr>
            <a:picLocks noChangeAspect="1"/>
          </p:cNvPicPr>
          <p:nvPr/>
        </p:nvPicPr>
        <p:blipFill>
          <a:blip r:embed="rId2"/>
          <a:srcRect t="6902" r="2" b="10362"/>
          <a:stretch>
            <a:fillRect/>
          </a:stretch>
        </p:blipFill>
        <p:spPr>
          <a:xfrm>
            <a:off x="133896" y="136321"/>
            <a:ext cx="11924208" cy="6585358"/>
          </a:xfrm>
          <a:prstGeom prst="rect">
            <a:avLst/>
          </a:prstGeom>
        </p:spPr>
      </p:pic>
      <p:sp>
        <p:nvSpPr>
          <p:cNvPr id="6" name="TextBox 5">
            <a:extLst>
              <a:ext uri="{FF2B5EF4-FFF2-40B4-BE49-F238E27FC236}">
                <a16:creationId xmlns:a16="http://schemas.microsoft.com/office/drawing/2014/main" id="{EE30A42A-3EAF-9A31-482A-8D9B9269D8D5}"/>
              </a:ext>
            </a:extLst>
          </p:cNvPr>
          <p:cNvSpPr txBox="1"/>
          <p:nvPr/>
        </p:nvSpPr>
        <p:spPr>
          <a:xfrm>
            <a:off x="9682264" y="5853527"/>
            <a:ext cx="2159540" cy="715089"/>
          </a:xfrm>
          <a:prstGeom prst="roundRect">
            <a:avLst/>
          </a:prstGeom>
          <a:solidFill>
            <a:schemeClr val="bg1"/>
          </a:solidFill>
          <a:ln>
            <a:solidFill>
              <a:schemeClr val="accent1"/>
            </a:solidFill>
          </a:ln>
        </p:spPr>
        <p:txBody>
          <a:bodyPr wrap="square" rtlCol="0">
            <a:spAutoFit/>
          </a:bodyPr>
          <a:lstStyle/>
          <a:p>
            <a:pPr algn="ctr"/>
            <a:r>
              <a:rPr lang="en-US" dirty="0"/>
              <a:t>A.J. Brown</a:t>
            </a:r>
          </a:p>
          <a:p>
            <a:pPr algn="ctr"/>
            <a:r>
              <a:rPr lang="en-US" dirty="0"/>
              <a:t>15 Dec 2025</a:t>
            </a:r>
          </a:p>
        </p:txBody>
      </p:sp>
    </p:spTree>
    <p:extLst>
      <p:ext uri="{BB962C8B-B14F-4D97-AF65-F5344CB8AC3E}">
        <p14:creationId xmlns:p14="http://schemas.microsoft.com/office/powerpoint/2010/main" val="385162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28D6-6D10-5E6B-0657-62DF78EFE47D}"/>
              </a:ext>
            </a:extLst>
          </p:cNvPr>
          <p:cNvSpPr>
            <a:spLocks noGrp="1"/>
          </p:cNvSpPr>
          <p:nvPr>
            <p:ph type="title"/>
          </p:nvPr>
        </p:nvSpPr>
        <p:spPr/>
        <p:txBody>
          <a:bodyPr/>
          <a:lstStyle/>
          <a:p>
            <a:r>
              <a:rPr lang="en-US" dirty="0"/>
              <a:t>STIR Results for Kerbel 2011 - 2025</a:t>
            </a:r>
          </a:p>
        </p:txBody>
      </p:sp>
      <p:graphicFrame>
        <p:nvGraphicFramePr>
          <p:cNvPr id="7" name="Chart 6">
            <a:extLst>
              <a:ext uri="{FF2B5EF4-FFF2-40B4-BE49-F238E27FC236}">
                <a16:creationId xmlns:a16="http://schemas.microsoft.com/office/drawing/2014/main" id="{F3EF6ED3-B2B7-4AB3-9070-9E8CCA0F596B}"/>
              </a:ext>
            </a:extLst>
          </p:cNvPr>
          <p:cNvGraphicFramePr>
            <a:graphicFrameLocks/>
          </p:cNvGraphicFramePr>
          <p:nvPr>
            <p:extLst>
              <p:ext uri="{D42A27DB-BD31-4B8C-83A1-F6EECF244321}">
                <p14:modId xmlns:p14="http://schemas.microsoft.com/office/powerpoint/2010/main" val="3055459108"/>
              </p:ext>
            </p:extLst>
          </p:nvPr>
        </p:nvGraphicFramePr>
        <p:xfrm>
          <a:off x="6379470" y="1203538"/>
          <a:ext cx="4886756" cy="26863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F3718A8-BDE1-46B7-A216-B9753AA0C08C}"/>
              </a:ext>
            </a:extLst>
          </p:cNvPr>
          <p:cNvGraphicFramePr>
            <a:graphicFrameLocks/>
          </p:cNvGraphicFramePr>
          <p:nvPr>
            <p:extLst>
              <p:ext uri="{D42A27DB-BD31-4B8C-83A1-F6EECF244321}">
                <p14:modId xmlns:p14="http://schemas.microsoft.com/office/powerpoint/2010/main" val="3927089586"/>
              </p:ext>
            </p:extLst>
          </p:nvPr>
        </p:nvGraphicFramePr>
        <p:xfrm>
          <a:off x="6379470" y="3889917"/>
          <a:ext cx="4886756" cy="275886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A screenshot of a computer&#10;&#10;AI-generated content may be incorrect.">
            <a:extLst>
              <a:ext uri="{FF2B5EF4-FFF2-40B4-BE49-F238E27FC236}">
                <a16:creationId xmlns:a16="http://schemas.microsoft.com/office/drawing/2014/main" id="{50DFCB0E-F95B-60C1-80DD-8D87C4CFABAA}"/>
              </a:ext>
            </a:extLst>
          </p:cNvPr>
          <p:cNvPicPr>
            <a:picLocks noChangeAspect="1"/>
          </p:cNvPicPr>
          <p:nvPr/>
        </p:nvPicPr>
        <p:blipFill>
          <a:blip r:embed="rId4"/>
          <a:stretch>
            <a:fillRect/>
          </a:stretch>
        </p:blipFill>
        <p:spPr>
          <a:xfrm>
            <a:off x="336062" y="1203538"/>
            <a:ext cx="5406191" cy="2795977"/>
          </a:xfrm>
          <a:prstGeom prst="rect">
            <a:avLst/>
          </a:prstGeom>
        </p:spPr>
      </p:pic>
      <p:sp>
        <p:nvSpPr>
          <p:cNvPr id="12" name="TextBox 11">
            <a:extLst>
              <a:ext uri="{FF2B5EF4-FFF2-40B4-BE49-F238E27FC236}">
                <a16:creationId xmlns:a16="http://schemas.microsoft.com/office/drawing/2014/main" id="{5BCF509A-2633-6333-B75F-698D22CC2556}"/>
              </a:ext>
            </a:extLst>
          </p:cNvPr>
          <p:cNvSpPr txBox="1"/>
          <p:nvPr/>
        </p:nvSpPr>
        <p:spPr>
          <a:xfrm>
            <a:off x="336062" y="4351743"/>
            <a:ext cx="5406190" cy="2031325"/>
          </a:xfrm>
          <a:prstGeom prst="rect">
            <a:avLst/>
          </a:prstGeom>
          <a:noFill/>
        </p:spPr>
        <p:txBody>
          <a:bodyPr wrap="square" rtlCol="0">
            <a:spAutoFit/>
          </a:bodyPr>
          <a:lstStyle/>
          <a:p>
            <a:r>
              <a:rPr lang="en-US" dirty="0"/>
              <a:t>Starting with Tad’s compilation of tillage records as prepared for </a:t>
            </a:r>
            <a:r>
              <a:rPr lang="en-US" dirty="0" err="1"/>
              <a:t>DayCent</a:t>
            </a:r>
            <a:r>
              <a:rPr lang="en-US" dirty="0"/>
              <a:t> (a less robust version of the STIR), I matched these activities (and added 2024 and 2025) to STIR values with assumed tractor speeds from the MOSES (Management Operations and Soil Erosion Simulation) database from NRCS</a:t>
            </a:r>
          </a:p>
        </p:txBody>
      </p:sp>
      <p:sp>
        <p:nvSpPr>
          <p:cNvPr id="13" name="TextBox 12">
            <a:extLst>
              <a:ext uri="{FF2B5EF4-FFF2-40B4-BE49-F238E27FC236}">
                <a16:creationId xmlns:a16="http://schemas.microsoft.com/office/drawing/2014/main" id="{E1856A82-6A8E-FC6A-C30D-420BE6027A33}"/>
              </a:ext>
            </a:extLst>
          </p:cNvPr>
          <p:cNvSpPr txBox="1"/>
          <p:nvPr/>
        </p:nvSpPr>
        <p:spPr>
          <a:xfrm>
            <a:off x="3039157" y="2986851"/>
            <a:ext cx="2633197" cy="715089"/>
          </a:xfrm>
          <a:prstGeom prst="roundRect">
            <a:avLst/>
          </a:prstGeom>
          <a:solidFill>
            <a:schemeClr val="bg1"/>
          </a:solidFill>
          <a:ln w="38100">
            <a:solidFill>
              <a:schemeClr val="accent1"/>
            </a:solidFill>
          </a:ln>
        </p:spPr>
        <p:txBody>
          <a:bodyPr wrap="square" rtlCol="0">
            <a:spAutoFit/>
          </a:bodyPr>
          <a:lstStyle/>
          <a:p>
            <a:pPr algn="ctr"/>
            <a:r>
              <a:rPr lang="en-US" dirty="0"/>
              <a:t>Snapshot of tillage database</a:t>
            </a:r>
          </a:p>
        </p:txBody>
      </p:sp>
    </p:spTree>
    <p:extLst>
      <p:ext uri="{BB962C8B-B14F-4D97-AF65-F5344CB8AC3E}">
        <p14:creationId xmlns:p14="http://schemas.microsoft.com/office/powerpoint/2010/main" val="131173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D1DE8-AF15-CECD-0DD9-AFBB5C5A2A42}"/>
              </a:ext>
            </a:extLst>
          </p:cNvPr>
          <p:cNvSpPr>
            <a:spLocks noGrp="1"/>
          </p:cNvSpPr>
          <p:nvPr>
            <p:ph type="title"/>
          </p:nvPr>
        </p:nvSpPr>
        <p:spPr>
          <a:xfrm>
            <a:off x="614678" y="548640"/>
            <a:ext cx="10872216" cy="1133856"/>
          </a:xfrm>
        </p:spPr>
        <p:txBody>
          <a:bodyPr anchor="t">
            <a:normAutofit/>
          </a:bodyPr>
          <a:lstStyle/>
          <a:p>
            <a:r>
              <a:rPr lang="en-US" dirty="0"/>
              <a:t>Problem: Measurement is Hard</a:t>
            </a:r>
          </a:p>
        </p:txBody>
      </p:sp>
      <p:pic>
        <p:nvPicPr>
          <p:cNvPr id="4" name="Picture 3">
            <a:extLst>
              <a:ext uri="{FF2B5EF4-FFF2-40B4-BE49-F238E27FC236}">
                <a16:creationId xmlns:a16="http://schemas.microsoft.com/office/drawing/2014/main" id="{A16D1560-1C6B-3CEB-ADC1-81B951F3A3B1}"/>
              </a:ext>
            </a:extLst>
          </p:cNvPr>
          <p:cNvPicPr>
            <a:picLocks noChangeAspect="1"/>
          </p:cNvPicPr>
          <p:nvPr/>
        </p:nvPicPr>
        <p:blipFill>
          <a:blip r:embed="rId2"/>
          <a:stretch>
            <a:fillRect/>
          </a:stretch>
        </p:blipFill>
        <p:spPr>
          <a:xfrm>
            <a:off x="731520" y="1792223"/>
            <a:ext cx="6113926" cy="3775348"/>
          </a:xfrm>
          <a:prstGeom prst="rect">
            <a:avLst/>
          </a:prstGeom>
        </p:spPr>
      </p:pic>
      <p:sp>
        <p:nvSpPr>
          <p:cNvPr id="3" name="Content Placeholder 2">
            <a:extLst>
              <a:ext uri="{FF2B5EF4-FFF2-40B4-BE49-F238E27FC236}">
                <a16:creationId xmlns:a16="http://schemas.microsoft.com/office/drawing/2014/main" id="{C380D364-3B76-5ADD-7570-D2C494C22FDF}"/>
              </a:ext>
            </a:extLst>
          </p:cNvPr>
          <p:cNvSpPr>
            <a:spLocks noGrp="1"/>
          </p:cNvSpPr>
          <p:nvPr>
            <p:ph idx="1"/>
          </p:nvPr>
        </p:nvSpPr>
        <p:spPr>
          <a:xfrm>
            <a:off x="7177176" y="1792224"/>
            <a:ext cx="4307527" cy="4517136"/>
          </a:xfrm>
        </p:spPr>
        <p:txBody>
          <a:bodyPr anchor="t">
            <a:normAutofit lnSpcReduction="10000"/>
          </a:bodyPr>
          <a:lstStyle/>
          <a:p>
            <a:pPr>
              <a:lnSpc>
                <a:spcPct val="110000"/>
              </a:lnSpc>
            </a:pPr>
            <a:r>
              <a:rPr lang="en-US" sz="1400" dirty="0"/>
              <a:t>Over the years, </a:t>
            </a:r>
            <a:r>
              <a:rPr lang="en-US" sz="1400" b="1" dirty="0"/>
              <a:t>various methods </a:t>
            </a:r>
            <a:r>
              <a:rPr lang="en-US" sz="1400" dirty="0"/>
              <a:t>have been used to collect water quality and quantity</a:t>
            </a:r>
          </a:p>
          <a:p>
            <a:pPr>
              <a:lnSpc>
                <a:spcPct val="110000"/>
              </a:lnSpc>
            </a:pPr>
            <a:r>
              <a:rPr lang="en-US" sz="1400" dirty="0"/>
              <a:t>For example:</a:t>
            </a:r>
          </a:p>
          <a:p>
            <a:pPr lvl="1">
              <a:lnSpc>
                <a:spcPct val="110000"/>
              </a:lnSpc>
            </a:pPr>
            <a:r>
              <a:rPr lang="en-US" sz="1400" b="1" dirty="0"/>
              <a:t>Stage measurement: </a:t>
            </a:r>
            <a:r>
              <a:rPr lang="en-US" sz="1400" dirty="0"/>
              <a:t>Pressure Transducer, Ruler, Bubbler, and </a:t>
            </a:r>
            <a:r>
              <a:rPr lang="en-US" sz="1400" dirty="0" err="1"/>
              <a:t>Etape</a:t>
            </a:r>
            <a:endParaRPr lang="en-US" sz="1400" dirty="0"/>
          </a:p>
          <a:p>
            <a:pPr lvl="1">
              <a:lnSpc>
                <a:spcPct val="110000"/>
              </a:lnSpc>
            </a:pPr>
            <a:r>
              <a:rPr lang="en-US" sz="1400" b="1" dirty="0"/>
              <a:t>Flume type: </a:t>
            </a:r>
            <a:r>
              <a:rPr lang="en-US" sz="1400" dirty="0"/>
              <a:t>Weir, 7” V-notch, 8” V-notch, 10” V-notch, and 60° V-Trapezoidal Flume (current)</a:t>
            </a:r>
          </a:p>
          <a:p>
            <a:pPr lvl="1">
              <a:lnSpc>
                <a:spcPct val="110000"/>
              </a:lnSpc>
            </a:pPr>
            <a:r>
              <a:rPr lang="en-US" sz="1400" b="1" dirty="0"/>
              <a:t>Sampler method: </a:t>
            </a:r>
            <a:r>
              <a:rPr lang="en-US" sz="1400" dirty="0"/>
              <a:t>GBW, ISCO, GB, LCS, GB3, and GBH</a:t>
            </a:r>
          </a:p>
          <a:p>
            <a:pPr lvl="1">
              <a:lnSpc>
                <a:spcPct val="110000"/>
              </a:lnSpc>
            </a:pPr>
            <a:r>
              <a:rPr lang="en-US" sz="1400" dirty="0"/>
              <a:t>Analytes have also changed over years</a:t>
            </a:r>
          </a:p>
          <a:p>
            <a:pPr>
              <a:lnSpc>
                <a:spcPct val="110000"/>
              </a:lnSpc>
            </a:pPr>
            <a:r>
              <a:rPr lang="en-US" sz="1400" dirty="0"/>
              <a:t>These various methods have varying certainties, which need to be accounted for to harmonize a long-term dataset like this.</a:t>
            </a:r>
          </a:p>
          <a:p>
            <a:pPr>
              <a:lnSpc>
                <a:spcPct val="110000"/>
              </a:lnSpc>
            </a:pPr>
            <a:r>
              <a:rPr lang="en-US" sz="1400" dirty="0"/>
              <a:t>Additionally, there are tons of missing data for various reasons related to resource availability for any given year.</a:t>
            </a:r>
          </a:p>
        </p:txBody>
      </p:sp>
      <p:sp>
        <p:nvSpPr>
          <p:cNvPr id="6" name="TextBox 5">
            <a:extLst>
              <a:ext uri="{FF2B5EF4-FFF2-40B4-BE49-F238E27FC236}">
                <a16:creationId xmlns:a16="http://schemas.microsoft.com/office/drawing/2014/main" id="{F486090E-1C40-547B-A2B4-06CB0A4D18DC}"/>
              </a:ext>
            </a:extLst>
          </p:cNvPr>
          <p:cNvSpPr txBox="1"/>
          <p:nvPr/>
        </p:nvSpPr>
        <p:spPr>
          <a:xfrm>
            <a:off x="750592" y="5677298"/>
            <a:ext cx="6094854" cy="886461"/>
          </a:xfrm>
          <a:prstGeom prst="rect">
            <a:avLst/>
          </a:prstGeom>
          <a:noFill/>
        </p:spPr>
        <p:txBody>
          <a:bodyPr wrap="square">
            <a:spAutoFit/>
          </a:bodyPr>
          <a:lstStyle/>
          <a:p>
            <a:pPr>
              <a:lnSpc>
                <a:spcPct val="110000"/>
              </a:lnSpc>
            </a:pPr>
            <a:r>
              <a:rPr lang="en-US" sz="1600" b="1" dirty="0"/>
              <a:t>TSS comparison example: </a:t>
            </a:r>
            <a:r>
              <a:rPr lang="en-US" sz="1600" dirty="0"/>
              <a:t>Our recent, Brown et al., 2025 paper is a great example of trying to account for this in sampler method</a:t>
            </a:r>
          </a:p>
        </p:txBody>
      </p:sp>
    </p:spTree>
    <p:extLst>
      <p:ext uri="{BB962C8B-B14F-4D97-AF65-F5344CB8AC3E}">
        <p14:creationId xmlns:p14="http://schemas.microsoft.com/office/powerpoint/2010/main" val="239098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5EA9-2CA0-015D-A75C-5849FC94EFDB}"/>
              </a:ext>
            </a:extLst>
          </p:cNvPr>
          <p:cNvSpPr>
            <a:spLocks noGrp="1"/>
          </p:cNvSpPr>
          <p:nvPr>
            <p:ph type="title"/>
          </p:nvPr>
        </p:nvSpPr>
        <p:spPr>
          <a:xfrm>
            <a:off x="5906802" y="603504"/>
            <a:ext cx="5577902" cy="1527048"/>
          </a:xfrm>
        </p:spPr>
        <p:txBody>
          <a:bodyPr anchor="b">
            <a:normAutofit/>
          </a:bodyPr>
          <a:lstStyle/>
          <a:p>
            <a:r>
              <a:rPr lang="en-US" sz="3300"/>
              <a:t>The Times They Are A-Changin’, So Let’s Use a Bayesian Causal Model </a:t>
            </a:r>
          </a:p>
        </p:txBody>
      </p:sp>
      <p:pic>
        <p:nvPicPr>
          <p:cNvPr id="4" name="Picture 3">
            <a:extLst>
              <a:ext uri="{FF2B5EF4-FFF2-40B4-BE49-F238E27FC236}">
                <a16:creationId xmlns:a16="http://schemas.microsoft.com/office/drawing/2014/main" id="{71F19DBA-3BF0-11B7-4932-4D51AC82CAE7}"/>
              </a:ext>
            </a:extLst>
          </p:cNvPr>
          <p:cNvPicPr>
            <a:picLocks noChangeAspect="1"/>
          </p:cNvPicPr>
          <p:nvPr/>
        </p:nvPicPr>
        <p:blipFill>
          <a:blip r:embed="rId2"/>
          <a:stretch>
            <a:fillRect/>
          </a:stretch>
        </p:blipFill>
        <p:spPr>
          <a:xfrm>
            <a:off x="612648" y="933043"/>
            <a:ext cx="4681506" cy="5020299"/>
          </a:xfrm>
          <a:prstGeom prst="rect">
            <a:avLst/>
          </a:prstGeom>
        </p:spPr>
      </p:pic>
      <p:sp>
        <p:nvSpPr>
          <p:cNvPr id="3" name="Content Placeholder 2">
            <a:extLst>
              <a:ext uri="{FF2B5EF4-FFF2-40B4-BE49-F238E27FC236}">
                <a16:creationId xmlns:a16="http://schemas.microsoft.com/office/drawing/2014/main" id="{696F5630-87A4-F793-BC90-BA74894113F5}"/>
              </a:ext>
            </a:extLst>
          </p:cNvPr>
          <p:cNvSpPr>
            <a:spLocks noGrp="1"/>
          </p:cNvSpPr>
          <p:nvPr>
            <p:ph idx="1"/>
          </p:nvPr>
        </p:nvSpPr>
        <p:spPr>
          <a:xfrm>
            <a:off x="5906802" y="2212848"/>
            <a:ext cx="5577902" cy="4096512"/>
          </a:xfrm>
        </p:spPr>
        <p:txBody>
          <a:bodyPr>
            <a:normAutofit fontScale="92500" lnSpcReduction="10000"/>
          </a:bodyPr>
          <a:lstStyle/>
          <a:p>
            <a:r>
              <a:rPr lang="en-US" sz="1800" dirty="0"/>
              <a:t>Causal models help define a statistical model with scientific assumptions</a:t>
            </a:r>
          </a:p>
          <a:p>
            <a:r>
              <a:rPr lang="en-US" sz="1800" dirty="0"/>
              <a:t>Statistical models calibrated with Bayesian methods (e.g., Hamiltonian Monte Carlo) provide several advantages</a:t>
            </a:r>
          </a:p>
          <a:p>
            <a:pPr lvl="1"/>
            <a:r>
              <a:rPr lang="en-US" dirty="0"/>
              <a:t>Imputation of missing data</a:t>
            </a:r>
          </a:p>
          <a:p>
            <a:pPr lvl="1"/>
            <a:r>
              <a:rPr lang="en-US" dirty="0"/>
              <a:t>Handles small, irregular, and unbalanced data well with informed priors</a:t>
            </a:r>
          </a:p>
          <a:p>
            <a:pPr lvl="1"/>
            <a:r>
              <a:rPr lang="en-US" dirty="0"/>
              <a:t>Propagates measurement error explicitly</a:t>
            </a:r>
          </a:p>
          <a:p>
            <a:pPr lvl="1"/>
            <a:r>
              <a:rPr lang="en-US" dirty="0"/>
              <a:t>Models variables jointly, capturing shared correlations for extra ‘horsepower’</a:t>
            </a:r>
          </a:p>
          <a:p>
            <a:pPr lvl="1"/>
            <a:r>
              <a:rPr lang="en-US" dirty="0"/>
              <a:t>And more!</a:t>
            </a:r>
          </a:p>
          <a:p>
            <a:pPr lvl="1"/>
            <a:endParaRPr lang="en-US" dirty="0"/>
          </a:p>
          <a:p>
            <a:pPr lvl="1"/>
            <a:endParaRPr lang="en-US" dirty="0"/>
          </a:p>
        </p:txBody>
      </p:sp>
      <p:sp>
        <p:nvSpPr>
          <p:cNvPr id="5" name="Rectangle: Rounded Corners 4">
            <a:extLst>
              <a:ext uri="{FF2B5EF4-FFF2-40B4-BE49-F238E27FC236}">
                <a16:creationId xmlns:a16="http://schemas.microsoft.com/office/drawing/2014/main" id="{1FEB1198-D351-7623-C978-02AC57709728}"/>
              </a:ext>
            </a:extLst>
          </p:cNvPr>
          <p:cNvSpPr/>
          <p:nvPr/>
        </p:nvSpPr>
        <p:spPr>
          <a:xfrm>
            <a:off x="612648" y="5260348"/>
            <a:ext cx="4681506" cy="12223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Thomas Bayes (1761), Presbyterian minister (and statistician) of the Mount Sion chapel in Kent, UK</a:t>
            </a:r>
          </a:p>
        </p:txBody>
      </p:sp>
    </p:spTree>
    <p:extLst>
      <p:ext uri="{BB962C8B-B14F-4D97-AF65-F5344CB8AC3E}">
        <p14:creationId xmlns:p14="http://schemas.microsoft.com/office/powerpoint/2010/main" val="34973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54A0C3-5130-F256-D151-030A909A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D7C97-DA1C-7D44-584F-856173AAEC05}"/>
              </a:ext>
            </a:extLst>
          </p:cNvPr>
          <p:cNvSpPr>
            <a:spLocks noGrp="1"/>
          </p:cNvSpPr>
          <p:nvPr>
            <p:ph type="title"/>
          </p:nvPr>
        </p:nvSpPr>
        <p:spPr>
          <a:xfrm>
            <a:off x="5997791" y="603504"/>
            <a:ext cx="5490436" cy="1527048"/>
          </a:xfrm>
        </p:spPr>
        <p:txBody>
          <a:bodyPr anchor="b">
            <a:normAutofit/>
          </a:bodyPr>
          <a:lstStyle/>
          <a:p>
            <a:r>
              <a:rPr lang="en-US" sz="3300"/>
              <a:t>Under Pressure… From Confounders</a:t>
            </a:r>
            <a:br>
              <a:rPr lang="en-US" sz="3300"/>
            </a:br>
            <a:endParaRPr lang="en-US" sz="3300"/>
          </a:p>
        </p:txBody>
      </p:sp>
      <p:pic>
        <p:nvPicPr>
          <p:cNvPr id="5" name="Picture 4" descr="A diagram of a diagram&#10;&#10;AI-generated content may be incorrect.">
            <a:extLst>
              <a:ext uri="{FF2B5EF4-FFF2-40B4-BE49-F238E27FC236}">
                <a16:creationId xmlns:a16="http://schemas.microsoft.com/office/drawing/2014/main" id="{A1159E6B-EF29-4CAF-B243-4DEC5E3EFF87}"/>
              </a:ext>
            </a:extLst>
          </p:cNvPr>
          <p:cNvPicPr>
            <a:picLocks noChangeAspect="1"/>
          </p:cNvPicPr>
          <p:nvPr/>
        </p:nvPicPr>
        <p:blipFill>
          <a:blip r:embed="rId2"/>
          <a:stretch>
            <a:fillRect/>
          </a:stretch>
        </p:blipFill>
        <p:spPr>
          <a:xfrm>
            <a:off x="552649" y="548640"/>
            <a:ext cx="4482150" cy="2902192"/>
          </a:xfrm>
          <a:prstGeom prst="rect">
            <a:avLst/>
          </a:prstGeom>
        </p:spPr>
      </p:pic>
      <p:sp>
        <p:nvSpPr>
          <p:cNvPr id="3" name="Content Placeholder 2">
            <a:extLst>
              <a:ext uri="{FF2B5EF4-FFF2-40B4-BE49-F238E27FC236}">
                <a16:creationId xmlns:a16="http://schemas.microsoft.com/office/drawing/2014/main" id="{FBCB54A2-2C44-56B6-B7D8-EDB052278E59}"/>
              </a:ext>
            </a:extLst>
          </p:cNvPr>
          <p:cNvSpPr>
            <a:spLocks noGrp="1"/>
          </p:cNvSpPr>
          <p:nvPr>
            <p:ph idx="1"/>
          </p:nvPr>
        </p:nvSpPr>
        <p:spPr>
          <a:xfrm>
            <a:off x="6003234" y="2212848"/>
            <a:ext cx="5490436" cy="4096512"/>
          </a:xfrm>
        </p:spPr>
        <p:txBody>
          <a:bodyPr>
            <a:normAutofit/>
          </a:bodyPr>
          <a:lstStyle/>
          <a:p>
            <a:r>
              <a:rPr lang="en-US" sz="1800" dirty="0"/>
              <a:t>Directed </a:t>
            </a:r>
            <a:r>
              <a:rPr lang="en-US" sz="1800" dirty="0" err="1"/>
              <a:t>Acyclical</a:t>
            </a:r>
            <a:r>
              <a:rPr lang="en-US" sz="1800" dirty="0"/>
              <a:t> Graphs (DAGs) define rules for developing statistical models by following the rules of “do-calculus” i.e., P(y | do(x))</a:t>
            </a:r>
          </a:p>
          <a:p>
            <a:r>
              <a:rPr lang="en-US" sz="1800" dirty="0"/>
              <a:t>This is where the scientist’s expertise comes in</a:t>
            </a:r>
          </a:p>
          <a:p>
            <a:r>
              <a:rPr lang="en-US" sz="1800" dirty="0"/>
              <a:t>So, I made one of these for our Kerbel water dataset…</a:t>
            </a:r>
          </a:p>
        </p:txBody>
      </p:sp>
      <p:sp>
        <p:nvSpPr>
          <p:cNvPr id="7" name="TextBox 6">
            <a:extLst>
              <a:ext uri="{FF2B5EF4-FFF2-40B4-BE49-F238E27FC236}">
                <a16:creationId xmlns:a16="http://schemas.microsoft.com/office/drawing/2014/main" id="{E5610593-DB0D-D6EE-9847-222A5F7A1B62}"/>
              </a:ext>
            </a:extLst>
          </p:cNvPr>
          <p:cNvSpPr txBox="1"/>
          <p:nvPr/>
        </p:nvSpPr>
        <p:spPr>
          <a:xfrm>
            <a:off x="552649" y="112676"/>
            <a:ext cx="4482150" cy="4086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dirty="0"/>
              <a:t>Confounders from (McElreath, 2023)</a:t>
            </a:r>
          </a:p>
        </p:txBody>
      </p:sp>
      <p:sp>
        <p:nvSpPr>
          <p:cNvPr id="8" name="TextBox 7">
            <a:extLst>
              <a:ext uri="{FF2B5EF4-FFF2-40B4-BE49-F238E27FC236}">
                <a16:creationId xmlns:a16="http://schemas.microsoft.com/office/drawing/2014/main" id="{22371B40-7848-D670-FFD4-352198D461BC}"/>
              </a:ext>
            </a:extLst>
          </p:cNvPr>
          <p:cNvSpPr txBox="1"/>
          <p:nvPr/>
        </p:nvSpPr>
        <p:spPr>
          <a:xfrm>
            <a:off x="552649" y="3620268"/>
            <a:ext cx="4482150" cy="4086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US" dirty="0"/>
              <a:t>AJ Agronomy Example</a:t>
            </a:r>
          </a:p>
        </p:txBody>
      </p:sp>
      <p:grpSp>
        <p:nvGrpSpPr>
          <p:cNvPr id="18" name="Group 17">
            <a:extLst>
              <a:ext uri="{FF2B5EF4-FFF2-40B4-BE49-F238E27FC236}">
                <a16:creationId xmlns:a16="http://schemas.microsoft.com/office/drawing/2014/main" id="{EA980519-C760-3A7C-359D-B58413F2B2D0}"/>
              </a:ext>
            </a:extLst>
          </p:cNvPr>
          <p:cNvGrpSpPr/>
          <p:nvPr/>
        </p:nvGrpSpPr>
        <p:grpSpPr>
          <a:xfrm>
            <a:off x="496111" y="4315839"/>
            <a:ext cx="4756822" cy="2086025"/>
            <a:chOff x="496111" y="4315839"/>
            <a:chExt cx="4756822" cy="2086025"/>
          </a:xfrm>
        </p:grpSpPr>
        <p:sp>
          <p:nvSpPr>
            <p:cNvPr id="9" name="TextBox 8">
              <a:extLst>
                <a:ext uri="{FF2B5EF4-FFF2-40B4-BE49-F238E27FC236}">
                  <a16:creationId xmlns:a16="http://schemas.microsoft.com/office/drawing/2014/main" id="{7EDCC752-720E-0B2D-2587-CE1F7220720A}"/>
                </a:ext>
              </a:extLst>
            </p:cNvPr>
            <p:cNvSpPr txBox="1"/>
            <p:nvPr/>
          </p:nvSpPr>
          <p:spPr>
            <a:xfrm>
              <a:off x="1404026" y="4922513"/>
              <a:ext cx="1099226" cy="369332"/>
            </a:xfrm>
            <a:prstGeom prst="rect">
              <a:avLst/>
            </a:prstGeom>
            <a:noFill/>
          </p:spPr>
          <p:txBody>
            <a:bodyPr wrap="square" rtlCol="0">
              <a:spAutoFit/>
            </a:bodyPr>
            <a:lstStyle/>
            <a:p>
              <a:pPr algn="ctr"/>
              <a:r>
                <a:rPr lang="en-US" b="1" dirty="0"/>
                <a:t>NDVI</a:t>
              </a:r>
            </a:p>
          </p:txBody>
        </p:sp>
        <p:sp>
          <p:nvSpPr>
            <p:cNvPr id="10" name="TextBox 9">
              <a:extLst>
                <a:ext uri="{FF2B5EF4-FFF2-40B4-BE49-F238E27FC236}">
                  <a16:creationId xmlns:a16="http://schemas.microsoft.com/office/drawing/2014/main" id="{8B42582B-CA30-6028-4E15-40FC95C78823}"/>
                </a:ext>
              </a:extLst>
            </p:cNvPr>
            <p:cNvSpPr txBox="1"/>
            <p:nvPr/>
          </p:nvSpPr>
          <p:spPr>
            <a:xfrm>
              <a:off x="1404026" y="5755533"/>
              <a:ext cx="1099226" cy="646331"/>
            </a:xfrm>
            <a:prstGeom prst="rect">
              <a:avLst/>
            </a:prstGeom>
            <a:noFill/>
          </p:spPr>
          <p:txBody>
            <a:bodyPr wrap="square" rtlCol="0">
              <a:spAutoFit/>
            </a:bodyPr>
            <a:lstStyle/>
            <a:p>
              <a:pPr algn="ctr"/>
              <a:r>
                <a:rPr lang="en-US" b="1" dirty="0"/>
                <a:t>Plant Health</a:t>
              </a:r>
            </a:p>
          </p:txBody>
        </p:sp>
        <p:sp>
          <p:nvSpPr>
            <p:cNvPr id="12" name="TextBox 11">
              <a:extLst>
                <a:ext uri="{FF2B5EF4-FFF2-40B4-BE49-F238E27FC236}">
                  <a16:creationId xmlns:a16="http://schemas.microsoft.com/office/drawing/2014/main" id="{1707EECD-7BA0-A4EA-9205-B6B1BCA059E8}"/>
                </a:ext>
              </a:extLst>
            </p:cNvPr>
            <p:cNvSpPr txBox="1"/>
            <p:nvPr/>
          </p:nvSpPr>
          <p:spPr>
            <a:xfrm>
              <a:off x="496111" y="4315839"/>
              <a:ext cx="1099226" cy="369332"/>
            </a:xfrm>
            <a:prstGeom prst="rect">
              <a:avLst/>
            </a:prstGeom>
            <a:noFill/>
          </p:spPr>
          <p:txBody>
            <a:bodyPr wrap="square" rtlCol="0">
              <a:spAutoFit/>
            </a:bodyPr>
            <a:lstStyle/>
            <a:p>
              <a:pPr algn="ctr"/>
              <a:r>
                <a:rPr lang="en-US" b="1" dirty="0"/>
                <a:t>Red</a:t>
              </a:r>
            </a:p>
          </p:txBody>
        </p:sp>
        <p:sp>
          <p:nvSpPr>
            <p:cNvPr id="13" name="TextBox 12">
              <a:extLst>
                <a:ext uri="{FF2B5EF4-FFF2-40B4-BE49-F238E27FC236}">
                  <a16:creationId xmlns:a16="http://schemas.microsoft.com/office/drawing/2014/main" id="{67B3A7FF-0F81-7F4A-CC10-1F54E5D65FFA}"/>
                </a:ext>
              </a:extLst>
            </p:cNvPr>
            <p:cNvSpPr txBox="1"/>
            <p:nvPr/>
          </p:nvSpPr>
          <p:spPr>
            <a:xfrm>
              <a:off x="2311941" y="4315839"/>
              <a:ext cx="1099226" cy="369332"/>
            </a:xfrm>
            <a:prstGeom prst="rect">
              <a:avLst/>
            </a:prstGeom>
            <a:noFill/>
          </p:spPr>
          <p:txBody>
            <a:bodyPr wrap="square" rtlCol="0">
              <a:spAutoFit/>
            </a:bodyPr>
            <a:lstStyle/>
            <a:p>
              <a:pPr algn="ctr"/>
              <a:r>
                <a:rPr lang="en-US" b="1" dirty="0"/>
                <a:t>NIR</a:t>
              </a:r>
            </a:p>
          </p:txBody>
        </p:sp>
        <p:cxnSp>
          <p:nvCxnSpPr>
            <p:cNvPr id="14" name="Straight Arrow Connector 13">
              <a:extLst>
                <a:ext uri="{FF2B5EF4-FFF2-40B4-BE49-F238E27FC236}">
                  <a16:creationId xmlns:a16="http://schemas.microsoft.com/office/drawing/2014/main" id="{61557F4A-EBFD-0465-C2C8-1DC695C77012}"/>
                </a:ext>
              </a:extLst>
            </p:cNvPr>
            <p:cNvCxnSpPr>
              <a:cxnSpLocks/>
              <a:stCxn id="9" idx="2"/>
              <a:endCxn id="10" idx="0"/>
            </p:cNvCxnSpPr>
            <p:nvPr/>
          </p:nvCxnSpPr>
          <p:spPr>
            <a:xfrm>
              <a:off x="1953639" y="5291845"/>
              <a:ext cx="0" cy="463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DBD3AB-2A9C-6FB3-5681-3C4E0A905D34}"/>
                </a:ext>
              </a:extLst>
            </p:cNvPr>
            <p:cNvCxnSpPr>
              <a:cxnSpLocks/>
              <a:stCxn id="12" idx="2"/>
              <a:endCxn id="9" idx="1"/>
            </p:cNvCxnSpPr>
            <p:nvPr/>
          </p:nvCxnSpPr>
          <p:spPr>
            <a:xfrm>
              <a:off x="1045724"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06FFF7-2BE4-E5DD-5068-A11824546CB4}"/>
                </a:ext>
              </a:extLst>
            </p:cNvPr>
            <p:cNvCxnSpPr>
              <a:cxnSpLocks/>
              <a:stCxn id="13" idx="2"/>
              <a:endCxn id="9" idx="3"/>
            </p:cNvCxnSpPr>
            <p:nvPr/>
          </p:nvCxnSpPr>
          <p:spPr>
            <a:xfrm flipH="1">
              <a:off x="2503252"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08EDC8-E5DC-0FA6-0389-A9585B841C2C}"/>
                </a:ext>
              </a:extLst>
            </p:cNvPr>
            <p:cNvSpPr txBox="1"/>
            <p:nvPr/>
          </p:nvSpPr>
          <p:spPr>
            <a:xfrm>
              <a:off x="2237363" y="5317255"/>
              <a:ext cx="3015570" cy="646331"/>
            </a:xfrm>
            <a:prstGeom prst="rect">
              <a:avLst/>
            </a:prstGeom>
            <a:noFill/>
          </p:spPr>
          <p:txBody>
            <a:bodyPr wrap="square" rtlCol="0">
              <a:spAutoFit/>
            </a:bodyPr>
            <a:lstStyle/>
            <a:p>
              <a:pPr algn="ctr"/>
              <a:r>
                <a:rPr lang="en-US" dirty="0"/>
                <a:t>Regress by NDVI OR Red &amp; NIR NOT both</a:t>
              </a:r>
            </a:p>
          </p:txBody>
        </p:sp>
      </p:grpSp>
    </p:spTree>
    <p:extLst>
      <p:ext uri="{BB962C8B-B14F-4D97-AF65-F5344CB8AC3E}">
        <p14:creationId xmlns:p14="http://schemas.microsoft.com/office/powerpoint/2010/main" val="95895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a network&#10;&#10;AI-generated content may be incorrect.">
            <a:extLst>
              <a:ext uri="{FF2B5EF4-FFF2-40B4-BE49-F238E27FC236}">
                <a16:creationId xmlns:a16="http://schemas.microsoft.com/office/drawing/2014/main" id="{FCBBC153-13B9-2E6D-A097-84CCE743B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30" y="0"/>
            <a:ext cx="11139340" cy="6858000"/>
          </a:xfrm>
          <a:prstGeom prst="rect">
            <a:avLst/>
          </a:prstGeom>
        </p:spPr>
      </p:pic>
    </p:spTree>
    <p:extLst>
      <p:ext uri="{BB962C8B-B14F-4D97-AF65-F5344CB8AC3E}">
        <p14:creationId xmlns:p14="http://schemas.microsoft.com/office/powerpoint/2010/main" val="113030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9FB1-7586-FA9E-42BA-CB9C6CABE593}"/>
              </a:ext>
            </a:extLst>
          </p:cNvPr>
          <p:cNvSpPr>
            <a:spLocks noGrp="1"/>
          </p:cNvSpPr>
          <p:nvPr>
            <p:ph type="title"/>
          </p:nvPr>
        </p:nvSpPr>
        <p:spPr/>
        <p:txBody>
          <a:bodyPr/>
          <a:lstStyle/>
          <a:p>
            <a:r>
              <a:rPr lang="en-US" dirty="0"/>
              <a:t>Model You Like a Hurricane</a:t>
            </a:r>
          </a:p>
        </p:txBody>
      </p:sp>
      <p:sp>
        <p:nvSpPr>
          <p:cNvPr id="3" name="Content Placeholder 2">
            <a:extLst>
              <a:ext uri="{FF2B5EF4-FFF2-40B4-BE49-F238E27FC236}">
                <a16:creationId xmlns:a16="http://schemas.microsoft.com/office/drawing/2014/main" id="{93B09D63-460A-6CA7-DC22-07D2DB7A6B95}"/>
              </a:ext>
            </a:extLst>
          </p:cNvPr>
          <p:cNvSpPr>
            <a:spLocks noGrp="1"/>
          </p:cNvSpPr>
          <p:nvPr>
            <p:ph idx="1"/>
          </p:nvPr>
        </p:nvSpPr>
        <p:spPr/>
        <p:txBody>
          <a:bodyPr/>
          <a:lstStyle/>
          <a:p>
            <a:r>
              <a:rPr lang="en-US" dirty="0"/>
              <a:t>2 simultaneous models are needed to quantify the direct impact of STIR on load:</a:t>
            </a:r>
          </a:p>
          <a:p>
            <a:pPr marL="571500" lvl="1" indent="-342900">
              <a:buFont typeface="+mj-lt"/>
              <a:buAutoNum type="arabicPeriod"/>
            </a:pPr>
            <a:r>
              <a:rPr lang="en-US" dirty="0"/>
              <a:t>STIR </a:t>
            </a:r>
            <a:r>
              <a:rPr lang="en-US" dirty="0">
                <a:sym typeface="Wingdings" panose="05000000000000000000" pitchFamily="2" charset="2"/>
              </a:rPr>
              <a:t> Volume</a:t>
            </a:r>
          </a:p>
          <a:p>
            <a:pPr marL="571500" lvl="1" indent="-342900">
              <a:buFont typeface="+mj-lt"/>
              <a:buAutoNum type="arabicPeriod"/>
            </a:pPr>
            <a:r>
              <a:rPr lang="en-US" dirty="0">
                <a:sym typeface="Wingdings" panose="05000000000000000000" pitchFamily="2" charset="2"/>
              </a:rPr>
              <a:t>STIR  Concentration</a:t>
            </a:r>
          </a:p>
          <a:p>
            <a:r>
              <a:rPr lang="en-US" dirty="0">
                <a:sym typeface="Wingdings" panose="05000000000000000000" pitchFamily="2" charset="2"/>
              </a:rPr>
              <a:t>What needs to be included in these regression models?</a:t>
            </a:r>
          </a:p>
          <a:p>
            <a:pPr marL="571500" lvl="1" indent="-342900">
              <a:buFont typeface="+mj-lt"/>
              <a:buAutoNum type="arabicPeriod"/>
            </a:pPr>
            <a:r>
              <a:rPr lang="en-US" dirty="0"/>
              <a:t>STIR, Analyte, Block, Inflow Conc., Irrigation Count, Outflow vol, Sampler Method, Year, duplicate status, flume type</a:t>
            </a:r>
          </a:p>
          <a:p>
            <a:pPr marL="571500" lvl="1" indent="-342900">
              <a:buFont typeface="+mj-lt"/>
              <a:buAutoNum type="arabicPeriod"/>
            </a:pPr>
            <a:r>
              <a:rPr lang="en-US" dirty="0"/>
              <a:t>STIR Only</a:t>
            </a:r>
          </a:p>
          <a:p>
            <a:r>
              <a:rPr lang="en-US" dirty="0"/>
              <a:t>In Bayes, we can run two models simultaneously to let them learn from each other, and it’s often needed in cases like these – “Full Luxury Bayes”</a:t>
            </a:r>
          </a:p>
        </p:txBody>
      </p:sp>
    </p:spTree>
    <p:extLst>
      <p:ext uri="{BB962C8B-B14F-4D97-AF65-F5344CB8AC3E}">
        <p14:creationId xmlns:p14="http://schemas.microsoft.com/office/powerpoint/2010/main" val="115757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F57E5F-D04A-AEBD-4EE7-451C925DBBBA}"/>
              </a:ext>
            </a:extLst>
          </p:cNvPr>
          <p:cNvSpPr txBox="1"/>
          <p:nvPr/>
        </p:nvSpPr>
        <p:spPr>
          <a:xfrm>
            <a:off x="473412" y="350196"/>
            <a:ext cx="8112739" cy="369332"/>
          </a:xfrm>
          <a:prstGeom prst="rect">
            <a:avLst/>
          </a:prstGeom>
          <a:noFill/>
        </p:spPr>
        <p:txBody>
          <a:bodyPr wrap="square" rtlCol="0">
            <a:spAutoFit/>
          </a:bodyPr>
          <a:lstStyle/>
          <a:p>
            <a:r>
              <a:rPr lang="en-US" b="1" dirty="0"/>
              <a:t>Model 1: STIR </a:t>
            </a:r>
            <a:r>
              <a:rPr lang="en-US" b="1" dirty="0">
                <a:sym typeface="Wingdings" panose="05000000000000000000" pitchFamily="2" charset="2"/>
              </a:rPr>
              <a:t> Runoff Volume (9845 missing data, i.e., NAs)</a:t>
            </a:r>
            <a:endParaRPr lang="en-US" b="1" dirty="0"/>
          </a:p>
        </p:txBody>
      </p:sp>
      <p:sp>
        <p:nvSpPr>
          <p:cNvPr id="5" name="TextBox 4">
            <a:extLst>
              <a:ext uri="{FF2B5EF4-FFF2-40B4-BE49-F238E27FC236}">
                <a16:creationId xmlns:a16="http://schemas.microsoft.com/office/drawing/2014/main" id="{1327BA84-AAF1-1A75-FD2B-06A86858FFF6}"/>
              </a:ext>
            </a:extLst>
          </p:cNvPr>
          <p:cNvSpPr txBox="1"/>
          <p:nvPr/>
        </p:nvSpPr>
        <p:spPr>
          <a:xfrm>
            <a:off x="473412" y="1383592"/>
            <a:ext cx="6750376" cy="369332"/>
          </a:xfrm>
          <a:prstGeom prst="rect">
            <a:avLst/>
          </a:prstGeom>
          <a:noFill/>
        </p:spPr>
        <p:txBody>
          <a:bodyPr wrap="square" rtlCol="0">
            <a:spAutoFit/>
          </a:bodyPr>
          <a:lstStyle/>
          <a:p>
            <a:r>
              <a:rPr lang="en-US" b="1" dirty="0"/>
              <a:t>Model 2: STIR </a:t>
            </a:r>
            <a:r>
              <a:rPr lang="en-US" b="1" dirty="0">
                <a:sym typeface="Wingdings" panose="05000000000000000000" pitchFamily="2" charset="2"/>
              </a:rPr>
              <a:t> Concentration (5599 NAs)</a:t>
            </a:r>
            <a:endParaRPr lang="en-US" b="1" dirty="0"/>
          </a:p>
        </p:txBody>
      </p:sp>
      <p:pic>
        <p:nvPicPr>
          <p:cNvPr id="16" name="Picture 15">
            <a:extLst>
              <a:ext uri="{FF2B5EF4-FFF2-40B4-BE49-F238E27FC236}">
                <a16:creationId xmlns:a16="http://schemas.microsoft.com/office/drawing/2014/main" id="{BC64DBB3-E102-20CE-2A69-F03EBC5A704E}"/>
              </a:ext>
            </a:extLst>
          </p:cNvPr>
          <p:cNvPicPr>
            <a:picLocks noChangeAspect="1"/>
          </p:cNvPicPr>
          <p:nvPr/>
        </p:nvPicPr>
        <p:blipFill>
          <a:blip r:embed="rId2"/>
          <a:stretch>
            <a:fillRect/>
          </a:stretch>
        </p:blipFill>
        <p:spPr>
          <a:xfrm>
            <a:off x="554549" y="1865197"/>
            <a:ext cx="9946798" cy="489187"/>
          </a:xfrm>
          <a:prstGeom prst="rect">
            <a:avLst/>
          </a:prstGeom>
        </p:spPr>
      </p:pic>
      <p:pic>
        <p:nvPicPr>
          <p:cNvPr id="18" name="Picture 17">
            <a:extLst>
              <a:ext uri="{FF2B5EF4-FFF2-40B4-BE49-F238E27FC236}">
                <a16:creationId xmlns:a16="http://schemas.microsoft.com/office/drawing/2014/main" id="{EC49DC9F-944C-2458-EA0B-2E13CFBC4431}"/>
              </a:ext>
            </a:extLst>
          </p:cNvPr>
          <p:cNvPicPr>
            <a:picLocks noChangeAspect="1"/>
          </p:cNvPicPr>
          <p:nvPr/>
        </p:nvPicPr>
        <p:blipFill>
          <a:blip r:embed="rId3"/>
          <a:stretch>
            <a:fillRect/>
          </a:stretch>
        </p:blipFill>
        <p:spPr>
          <a:xfrm>
            <a:off x="554549" y="770309"/>
            <a:ext cx="3253096" cy="489187"/>
          </a:xfrm>
          <a:prstGeom prst="rect">
            <a:avLst/>
          </a:prstGeom>
        </p:spPr>
      </p:pic>
      <p:sp>
        <p:nvSpPr>
          <p:cNvPr id="19" name="TextBox 18">
            <a:extLst>
              <a:ext uri="{FF2B5EF4-FFF2-40B4-BE49-F238E27FC236}">
                <a16:creationId xmlns:a16="http://schemas.microsoft.com/office/drawing/2014/main" id="{D4B62E09-EA49-9340-CAB1-1B5AB9A8B0DB}"/>
              </a:ext>
            </a:extLst>
          </p:cNvPr>
          <p:cNvSpPr txBox="1"/>
          <p:nvPr/>
        </p:nvSpPr>
        <p:spPr>
          <a:xfrm>
            <a:off x="554549" y="5553697"/>
            <a:ext cx="6986682" cy="369332"/>
          </a:xfrm>
          <a:prstGeom prst="rect">
            <a:avLst/>
          </a:prstGeom>
          <a:noFill/>
        </p:spPr>
        <p:txBody>
          <a:bodyPr wrap="square" rtlCol="0">
            <a:spAutoFit/>
          </a:bodyPr>
          <a:lstStyle/>
          <a:p>
            <a:r>
              <a:rPr lang="en-US" b="1" dirty="0"/>
              <a:t>Bonus model: Inflow NA values </a:t>
            </a:r>
            <a:r>
              <a:rPr lang="en-US" b="1" dirty="0">
                <a:sym typeface="Wingdings" panose="05000000000000000000" pitchFamily="2" charset="2"/>
              </a:rPr>
              <a:t>(9999 NAs)</a:t>
            </a:r>
            <a:endParaRPr lang="en-US" b="1" dirty="0"/>
          </a:p>
        </p:txBody>
      </p:sp>
      <p:pic>
        <p:nvPicPr>
          <p:cNvPr id="21" name="Picture 20">
            <a:extLst>
              <a:ext uri="{FF2B5EF4-FFF2-40B4-BE49-F238E27FC236}">
                <a16:creationId xmlns:a16="http://schemas.microsoft.com/office/drawing/2014/main" id="{5D403C13-CC1E-3043-FB40-8390DEA0BC1B}"/>
              </a:ext>
            </a:extLst>
          </p:cNvPr>
          <p:cNvPicPr>
            <a:picLocks noChangeAspect="1"/>
          </p:cNvPicPr>
          <p:nvPr/>
        </p:nvPicPr>
        <p:blipFill>
          <a:blip r:embed="rId4"/>
          <a:stretch>
            <a:fillRect/>
          </a:stretch>
        </p:blipFill>
        <p:spPr>
          <a:xfrm>
            <a:off x="588128" y="5923029"/>
            <a:ext cx="2245228" cy="507715"/>
          </a:xfrm>
          <a:prstGeom prst="rect">
            <a:avLst/>
          </a:prstGeom>
        </p:spPr>
      </p:pic>
      <p:sp>
        <p:nvSpPr>
          <p:cNvPr id="22" name="TextBox 21">
            <a:extLst>
              <a:ext uri="{FF2B5EF4-FFF2-40B4-BE49-F238E27FC236}">
                <a16:creationId xmlns:a16="http://schemas.microsoft.com/office/drawing/2014/main" id="{36EBC4AE-A459-2ABE-A99D-986C63EC9D15}"/>
              </a:ext>
            </a:extLst>
          </p:cNvPr>
          <p:cNvSpPr txBox="1"/>
          <p:nvPr/>
        </p:nvSpPr>
        <p:spPr>
          <a:xfrm>
            <a:off x="2992085" y="5923029"/>
            <a:ext cx="8463405" cy="584775"/>
          </a:xfrm>
          <a:prstGeom prst="rect">
            <a:avLst/>
          </a:prstGeom>
          <a:noFill/>
        </p:spPr>
        <p:txBody>
          <a:bodyPr wrap="square" rtlCol="0">
            <a:spAutoFit/>
          </a:bodyPr>
          <a:lstStyle/>
          <a:p>
            <a:r>
              <a:rPr lang="en-US" sz="1600" i="1" dirty="0"/>
              <a:t>In Bayes, we can (and should) model missing data as another parameter, resulting in many </a:t>
            </a:r>
            <a:r>
              <a:rPr lang="en-US" sz="1600" i="1" dirty="0" err="1"/>
              <a:t>many</a:t>
            </a:r>
            <a:r>
              <a:rPr lang="en-US" sz="1600" i="1" dirty="0"/>
              <a:t> parameters like we saw here</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10F82A26-7AA3-DBA3-FADD-CF7B863CB1D1}"/>
                  </a:ext>
                </a:extLst>
              </p:cNvPr>
              <p:cNvSpPr txBox="1"/>
              <p:nvPr/>
            </p:nvSpPr>
            <p:spPr>
              <a:xfrm>
                <a:off x="588128" y="2550862"/>
                <a:ext cx="7998023" cy="30418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b>
                    </m:sSub>
                  </m:oMath>
                </a14:m>
                <a:r>
                  <a:rPr lang="en-US" dirty="0"/>
                  <a:t>is a special parameter called a multi-output Gaussian Process (</a:t>
                </a:r>
                <a:r>
                  <a:rPr lang="en-US" b="1" dirty="0"/>
                  <a:t>MOGP</a:t>
                </a:r>
                <a:r>
                  <a:rPr lang="en-US" dirty="0"/>
                  <a:t>).</a:t>
                </a:r>
              </a:p>
            </p:txBody>
          </p:sp>
        </mc:Choice>
        <mc:Fallback>
          <p:sp>
            <p:nvSpPr>
              <p:cNvPr id="24" name="TextBox 23">
                <a:extLst>
                  <a:ext uri="{FF2B5EF4-FFF2-40B4-BE49-F238E27FC236}">
                    <a16:creationId xmlns:a16="http://schemas.microsoft.com/office/drawing/2014/main" id="{10F82A26-7AA3-DBA3-FADD-CF7B863CB1D1}"/>
                  </a:ext>
                </a:extLst>
              </p:cNvPr>
              <p:cNvSpPr txBox="1">
                <a:spLocks noRot="1" noChangeAspect="1" noMove="1" noResize="1" noEditPoints="1" noAdjustHandles="1" noChangeArrowheads="1" noChangeShapeType="1" noTextEdit="1"/>
              </p:cNvSpPr>
              <p:nvPr/>
            </p:nvSpPr>
            <p:spPr>
              <a:xfrm>
                <a:off x="588128" y="2550862"/>
                <a:ext cx="7998023" cy="304186"/>
              </a:xfrm>
              <a:prstGeom prst="rect">
                <a:avLst/>
              </a:prstGeom>
              <a:blipFill>
                <a:blip r:embed="rId5"/>
                <a:stretch>
                  <a:fillRect l="-1372" t="-26000" r="-1143" b="-4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1384515-EA01-F45E-BA8B-8C148B850835}"/>
              </a:ext>
            </a:extLst>
          </p:cNvPr>
          <p:cNvSpPr txBox="1"/>
          <p:nvPr/>
        </p:nvSpPr>
        <p:spPr>
          <a:xfrm>
            <a:off x="554549" y="2984544"/>
            <a:ext cx="11015744" cy="2308324"/>
          </a:xfrm>
          <a:prstGeom prst="rect">
            <a:avLst/>
          </a:prstGeom>
          <a:noFill/>
        </p:spPr>
        <p:txBody>
          <a:bodyPr wrap="square" rtlCol="0">
            <a:spAutoFit/>
          </a:bodyPr>
          <a:lstStyle/>
          <a:p>
            <a:r>
              <a:rPr lang="en-US" b="1" dirty="0"/>
              <a:t>The MOGP is some fancy matrix algebra that:</a:t>
            </a:r>
          </a:p>
          <a:p>
            <a:pPr marL="285750" indent="-285750">
              <a:buFont typeface="Arial" panose="020B0604020202020204" pitchFamily="34" charset="0"/>
              <a:buChar char="•"/>
            </a:pPr>
            <a:r>
              <a:rPr lang="en-US" dirty="0"/>
              <a:t>Learns a year-to-year trend that all analytes share to some degree (i.e., the “Kernel function”).</a:t>
            </a:r>
          </a:p>
          <a:p>
            <a:pPr marL="285750" indent="-285750">
              <a:buFont typeface="Arial" panose="020B0604020202020204" pitchFamily="34" charset="0"/>
              <a:buChar char="•"/>
            </a:pPr>
            <a:r>
              <a:rPr lang="en-US" dirty="0"/>
              <a:t>Allows each analyte to respond differently to that trend, so they can move together or independently.</a:t>
            </a:r>
          </a:p>
          <a:p>
            <a:pPr marL="285750" indent="-285750">
              <a:buFont typeface="Arial" panose="020B0604020202020204" pitchFamily="34" charset="0"/>
              <a:buChar char="•"/>
            </a:pPr>
            <a:r>
              <a:rPr lang="en-US" dirty="0"/>
              <a:t>Borrows “strength” across analytes and years, improving estimates when data are sparse, missing, or noisy.</a:t>
            </a:r>
          </a:p>
          <a:p>
            <a:pPr marL="285750" indent="-285750">
              <a:buFont typeface="Arial" panose="020B0604020202020204" pitchFamily="34" charset="0"/>
              <a:buChar char="•"/>
            </a:pPr>
            <a:r>
              <a:rPr lang="en-US" dirty="0"/>
              <a:t>Provides realistic uncertainty by modeling temporal variation directly rather than treating it as random noise.</a:t>
            </a:r>
          </a:p>
        </p:txBody>
      </p:sp>
    </p:spTree>
    <p:extLst>
      <p:ext uri="{BB962C8B-B14F-4D97-AF65-F5344CB8AC3E}">
        <p14:creationId xmlns:p14="http://schemas.microsoft.com/office/powerpoint/2010/main" val="168037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2645-B140-689D-1AFD-A1CE2DDD4780}"/>
              </a:ext>
            </a:extLst>
          </p:cNvPr>
          <p:cNvSpPr>
            <a:spLocks noGrp="1"/>
          </p:cNvSpPr>
          <p:nvPr>
            <p:ph type="title"/>
          </p:nvPr>
        </p:nvSpPr>
        <p:spPr/>
        <p:txBody>
          <a:bodyPr/>
          <a:lstStyle/>
          <a:p>
            <a:r>
              <a:rPr lang="en-US" dirty="0"/>
              <a:t>“Stan” by Me</a:t>
            </a:r>
          </a:p>
        </p:txBody>
      </p:sp>
      <p:sp>
        <p:nvSpPr>
          <p:cNvPr id="3" name="Content Placeholder 2">
            <a:extLst>
              <a:ext uri="{FF2B5EF4-FFF2-40B4-BE49-F238E27FC236}">
                <a16:creationId xmlns:a16="http://schemas.microsoft.com/office/drawing/2014/main" id="{328B8EAE-2321-1E66-7995-8659DD3D2D85}"/>
              </a:ext>
            </a:extLst>
          </p:cNvPr>
          <p:cNvSpPr>
            <a:spLocks noGrp="1"/>
          </p:cNvSpPr>
          <p:nvPr>
            <p:ph idx="1"/>
          </p:nvPr>
        </p:nvSpPr>
        <p:spPr>
          <a:xfrm>
            <a:off x="612648" y="1322705"/>
            <a:ext cx="4318948" cy="1864362"/>
          </a:xfrm>
        </p:spPr>
        <p:txBody>
          <a:bodyPr>
            <a:normAutofit fontScale="70000" lnSpcReduction="20000"/>
          </a:bodyPr>
          <a:lstStyle/>
          <a:p>
            <a:r>
              <a:rPr lang="en-US" dirty="0"/>
              <a:t>Run model in R </a:t>
            </a:r>
          </a:p>
          <a:p>
            <a:r>
              <a:rPr lang="en-US" dirty="0"/>
              <a:t>50 minutes, 0.7 GBs of result</a:t>
            </a:r>
          </a:p>
          <a:p>
            <a:r>
              <a:rPr lang="en-US" dirty="0"/>
              <a:t>27, 415 parameters fit on 15,366 data points??</a:t>
            </a:r>
          </a:p>
          <a:p>
            <a:pPr lvl="1"/>
            <a:r>
              <a:rPr lang="en-US" dirty="0"/>
              <a:t>Normal in Bayes </a:t>
            </a:r>
            <a:r>
              <a:rPr lang="en-US" dirty="0">
                <a:sym typeface="Wingdings" panose="05000000000000000000" pitchFamily="2" charset="2"/>
              </a:rPr>
              <a:t></a:t>
            </a:r>
          </a:p>
          <a:p>
            <a:r>
              <a:rPr lang="en-US" dirty="0">
                <a:sym typeface="Wingdings" panose="05000000000000000000" pitchFamily="2" charset="2"/>
              </a:rPr>
              <a:t>Model “converges” well!</a:t>
            </a:r>
            <a:endParaRPr lang="en-US" dirty="0"/>
          </a:p>
          <a:p>
            <a:endParaRPr lang="en-US" dirty="0"/>
          </a:p>
        </p:txBody>
      </p:sp>
      <p:pic>
        <p:nvPicPr>
          <p:cNvPr id="4" name="Picture 3" descr="Statistical Rethinking | A Bayesian Course with Examples in R and STAN">
            <a:extLst>
              <a:ext uri="{FF2B5EF4-FFF2-40B4-BE49-F238E27FC236}">
                <a16:creationId xmlns:a16="http://schemas.microsoft.com/office/drawing/2014/main" id="{B944CD9D-106A-50BB-2AD4-2C76A28EE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37" y="3534564"/>
            <a:ext cx="1714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 logo">
            <a:extLst>
              <a:ext uri="{FF2B5EF4-FFF2-40B4-BE49-F238E27FC236}">
                <a16:creationId xmlns:a16="http://schemas.microsoft.com/office/drawing/2014/main" id="{A71932D0-1138-E9C5-3BCE-961E22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766" y="3670933"/>
            <a:ext cx="2137398" cy="213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program&#10;&#10;AI-generated content may be incorrect.">
            <a:extLst>
              <a:ext uri="{FF2B5EF4-FFF2-40B4-BE49-F238E27FC236}">
                <a16:creationId xmlns:a16="http://schemas.microsoft.com/office/drawing/2014/main" id="{035E8AFA-7454-DAEA-9A01-17168875CDF6}"/>
              </a:ext>
            </a:extLst>
          </p:cNvPr>
          <p:cNvPicPr>
            <a:picLocks noChangeAspect="1"/>
          </p:cNvPicPr>
          <p:nvPr/>
        </p:nvPicPr>
        <p:blipFill>
          <a:blip r:embed="rId4"/>
          <a:stretch>
            <a:fillRect/>
          </a:stretch>
        </p:blipFill>
        <p:spPr>
          <a:xfrm>
            <a:off x="5480098" y="0"/>
            <a:ext cx="6711902" cy="6858000"/>
          </a:xfrm>
          <a:prstGeom prst="rect">
            <a:avLst/>
          </a:prstGeom>
        </p:spPr>
      </p:pic>
      <p:sp>
        <p:nvSpPr>
          <p:cNvPr id="8" name="TextBox 7">
            <a:extLst>
              <a:ext uri="{FF2B5EF4-FFF2-40B4-BE49-F238E27FC236}">
                <a16:creationId xmlns:a16="http://schemas.microsoft.com/office/drawing/2014/main" id="{7B647F85-7E62-2199-7A2F-1062361DB5B4}"/>
              </a:ext>
            </a:extLst>
          </p:cNvPr>
          <p:cNvSpPr txBox="1"/>
          <p:nvPr/>
        </p:nvSpPr>
        <p:spPr>
          <a:xfrm>
            <a:off x="2916215" y="5940028"/>
            <a:ext cx="1714500" cy="369332"/>
          </a:xfrm>
          <a:prstGeom prst="rect">
            <a:avLst/>
          </a:prstGeom>
          <a:noFill/>
        </p:spPr>
        <p:txBody>
          <a:bodyPr wrap="square" rtlCol="0">
            <a:spAutoFit/>
          </a:bodyPr>
          <a:lstStyle/>
          <a:p>
            <a:pPr algn="ctr"/>
            <a:r>
              <a:rPr lang="en-US" dirty="0"/>
              <a:t>Stan Software</a:t>
            </a:r>
          </a:p>
        </p:txBody>
      </p:sp>
      <p:sp>
        <p:nvSpPr>
          <p:cNvPr id="9" name="TextBox 8">
            <a:extLst>
              <a:ext uri="{FF2B5EF4-FFF2-40B4-BE49-F238E27FC236}">
                <a16:creationId xmlns:a16="http://schemas.microsoft.com/office/drawing/2014/main" id="{35630FF5-1256-4912-1750-2941AFC97DCF}"/>
              </a:ext>
            </a:extLst>
          </p:cNvPr>
          <p:cNvSpPr txBox="1"/>
          <p:nvPr/>
        </p:nvSpPr>
        <p:spPr>
          <a:xfrm>
            <a:off x="406537" y="6124694"/>
            <a:ext cx="1714500" cy="646331"/>
          </a:xfrm>
          <a:prstGeom prst="rect">
            <a:avLst/>
          </a:prstGeom>
          <a:noFill/>
        </p:spPr>
        <p:txBody>
          <a:bodyPr wrap="square" rtlCol="0">
            <a:spAutoFit/>
          </a:bodyPr>
          <a:lstStyle/>
          <a:p>
            <a:pPr algn="ctr"/>
            <a:r>
              <a:rPr lang="en-US" dirty="0"/>
              <a:t>Rethinking package</a:t>
            </a:r>
          </a:p>
        </p:txBody>
      </p:sp>
    </p:spTree>
    <p:extLst>
      <p:ext uri="{BB962C8B-B14F-4D97-AF65-F5344CB8AC3E}">
        <p14:creationId xmlns:p14="http://schemas.microsoft.com/office/powerpoint/2010/main" val="363270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706725-8FC5-BB7A-9D0C-CC094129B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tractor in a field&#10;&#10;AI-generated content may be incorrect.">
            <a:extLst>
              <a:ext uri="{FF2B5EF4-FFF2-40B4-BE49-F238E27FC236}">
                <a16:creationId xmlns:a16="http://schemas.microsoft.com/office/drawing/2014/main" id="{EFDFFF83-6919-FF90-BAC8-6C7A03922E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091" b="9091"/>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1FC20-A8A9-D074-DB55-B02BFD01086D}"/>
              </a:ext>
            </a:extLst>
          </p:cNvPr>
          <p:cNvSpPr>
            <a:spLocks noGrp="1"/>
          </p:cNvSpPr>
          <p:nvPr>
            <p:ph type="title"/>
          </p:nvPr>
        </p:nvSpPr>
        <p:spPr>
          <a:xfrm>
            <a:off x="7958833" y="1914053"/>
            <a:ext cx="3445923" cy="2104212"/>
          </a:xfrm>
        </p:spPr>
        <p:txBody>
          <a:bodyPr vert="horz" lIns="91440" tIns="45720" rIns="91440" bIns="45720" rtlCol="0" anchor="b">
            <a:normAutofit fontScale="90000"/>
          </a:bodyPr>
          <a:lstStyle/>
          <a:p>
            <a:br>
              <a:rPr lang="en-US" sz="3200" dirty="0">
                <a:solidFill>
                  <a:srgbClr val="FFFFFF"/>
                </a:solidFill>
              </a:rPr>
            </a:br>
            <a:r>
              <a:rPr lang="en-US" sz="3200" dirty="0"/>
              <a:t>Hit Me With Your Best Plot</a:t>
            </a:r>
            <a:br>
              <a:rPr lang="en-US" sz="3200" dirty="0"/>
            </a:br>
            <a:br>
              <a:rPr lang="en-US" sz="3200" dirty="0"/>
            </a:br>
            <a:r>
              <a:rPr lang="en-US" sz="3200" dirty="0"/>
              <a:t>(</a:t>
            </a:r>
            <a:r>
              <a:rPr lang="en-US" sz="3200" dirty="0">
                <a:solidFill>
                  <a:srgbClr val="FFFFFF"/>
                </a:solidFill>
              </a:rPr>
              <a:t>Results so far)</a:t>
            </a:r>
          </a:p>
        </p:txBody>
      </p:sp>
    </p:spTree>
    <p:extLst>
      <p:ext uri="{BB962C8B-B14F-4D97-AF65-F5344CB8AC3E}">
        <p14:creationId xmlns:p14="http://schemas.microsoft.com/office/powerpoint/2010/main" val="3209386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6CB34AA-A4D3-1149-3AFA-4BEFEE46F2C7}"/>
              </a:ext>
            </a:extLst>
          </p:cNvPr>
          <p:cNvSpPr>
            <a:spLocks noGrp="1"/>
          </p:cNvSpPr>
          <p:nvPr>
            <p:ph type="title"/>
          </p:nvPr>
        </p:nvSpPr>
        <p:spPr>
          <a:xfrm>
            <a:off x="893575" y="126950"/>
            <a:ext cx="8414812" cy="1101372"/>
          </a:xfrm>
        </p:spPr>
        <p:txBody>
          <a:bodyPr anchor="ctr">
            <a:normAutofit/>
          </a:bodyPr>
          <a:lstStyle/>
          <a:p>
            <a:r>
              <a:rPr lang="en-US" dirty="0"/>
              <a:t>Signed, Sealed, Delivered (It’s STIR)</a:t>
            </a:r>
          </a:p>
        </p:txBody>
      </p:sp>
      <p:pic>
        <p:nvPicPr>
          <p:cNvPr id="5" name="Content Placeholder 4" descr="A graph showing a number of red lines&#10;&#10;AI-generated content may be incorrect.">
            <a:extLst>
              <a:ext uri="{FF2B5EF4-FFF2-40B4-BE49-F238E27FC236}">
                <a16:creationId xmlns:a16="http://schemas.microsoft.com/office/drawing/2014/main" id="{72F2FB90-5EDA-9424-3AEA-C826E9A30A69}"/>
              </a:ext>
            </a:extLst>
          </p:cNvPr>
          <p:cNvPicPr>
            <a:picLocks noChangeAspect="1"/>
          </p:cNvPicPr>
          <p:nvPr/>
        </p:nvPicPr>
        <p:blipFill>
          <a:blip r:embed="rId2">
            <a:extLst>
              <a:ext uri="{28A0092B-C50C-407E-A947-70E740481C1C}">
                <a14:useLocalDpi xmlns:a14="http://schemas.microsoft.com/office/drawing/2010/main" val="0"/>
              </a:ext>
            </a:extLst>
          </a:blip>
          <a:srcRect l="-4158" t="-1433" r="3181" b="1433"/>
          <a:stretch>
            <a:fillRect/>
          </a:stretch>
        </p:blipFill>
        <p:spPr>
          <a:xfrm>
            <a:off x="0" y="1194755"/>
            <a:ext cx="7997972" cy="5148388"/>
          </a:xfrm>
          <a:prstGeom prst="rect">
            <a:avLst/>
          </a:prstGeom>
        </p:spPr>
      </p:pic>
      <p:sp>
        <p:nvSpPr>
          <p:cNvPr id="9" name="Content Placeholder 8">
            <a:extLst>
              <a:ext uri="{FF2B5EF4-FFF2-40B4-BE49-F238E27FC236}">
                <a16:creationId xmlns:a16="http://schemas.microsoft.com/office/drawing/2014/main" id="{D36FC396-BCF3-5FF6-EF27-CB5F1AAA0A25}"/>
              </a:ext>
            </a:extLst>
          </p:cNvPr>
          <p:cNvSpPr>
            <a:spLocks noGrp="1"/>
          </p:cNvSpPr>
          <p:nvPr>
            <p:ph idx="1"/>
          </p:nvPr>
        </p:nvSpPr>
        <p:spPr>
          <a:xfrm>
            <a:off x="8311517" y="1810870"/>
            <a:ext cx="3212502" cy="4464581"/>
          </a:xfrm>
        </p:spPr>
        <p:txBody>
          <a:bodyPr>
            <a:normAutofit/>
          </a:bodyPr>
          <a:lstStyle/>
          <a:p>
            <a:r>
              <a:rPr lang="en-US" sz="1800" dirty="0"/>
              <a:t>STIR effects ranked from least to most by analyte type</a:t>
            </a:r>
          </a:p>
          <a:p>
            <a:r>
              <a:rPr lang="en-US" sz="1800" dirty="0"/>
              <a:t>TDS, TP, TKN, Se, TSP, OP, and TSS were significantly affected</a:t>
            </a:r>
          </a:p>
          <a:p>
            <a:r>
              <a:rPr lang="en-US" sz="1800" dirty="0"/>
              <a:t>Wider CIs are indicative of fewer data</a:t>
            </a:r>
          </a:p>
          <a:p>
            <a:r>
              <a:rPr lang="en-US" sz="1800" dirty="0"/>
              <a:t>Results seem to follow theory that insoluble particulates are impacted most, minus OP</a:t>
            </a:r>
          </a:p>
        </p:txBody>
      </p:sp>
    </p:spTree>
    <p:extLst>
      <p:ext uri="{BB962C8B-B14F-4D97-AF65-F5344CB8AC3E}">
        <p14:creationId xmlns:p14="http://schemas.microsoft.com/office/powerpoint/2010/main" val="35810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3AF71-2CB2-3A0E-5CF3-13DA4930EDBD}"/>
              </a:ext>
            </a:extLst>
          </p:cNvPr>
          <p:cNvSpPr>
            <a:spLocks noGrp="1"/>
          </p:cNvSpPr>
          <p:nvPr>
            <p:ph type="title"/>
          </p:nvPr>
        </p:nvSpPr>
        <p:spPr>
          <a:xfrm>
            <a:off x="612649" y="548638"/>
            <a:ext cx="3493008" cy="5788152"/>
          </a:xfrm>
        </p:spPr>
        <p:txBody>
          <a:bodyPr anchor="ctr">
            <a:normAutofit/>
          </a:bodyPr>
          <a:lstStyle/>
          <a:p>
            <a:r>
              <a:rPr lang="en-US" sz="4000"/>
              <a:t>Background</a:t>
            </a:r>
          </a:p>
        </p:txBody>
      </p:sp>
      <p:graphicFrame>
        <p:nvGraphicFramePr>
          <p:cNvPr id="9" name="Content Placeholder 4">
            <a:extLst>
              <a:ext uri="{FF2B5EF4-FFF2-40B4-BE49-F238E27FC236}">
                <a16:creationId xmlns:a16="http://schemas.microsoft.com/office/drawing/2014/main" id="{C7D36968-B845-31C7-43D9-225E6A776332}"/>
              </a:ext>
            </a:extLst>
          </p:cNvPr>
          <p:cNvGraphicFramePr>
            <a:graphicFrameLocks noGrp="1"/>
          </p:cNvGraphicFramePr>
          <p:nvPr>
            <p:ph idx="1"/>
            <p:extLst>
              <p:ext uri="{D42A27DB-BD31-4B8C-83A1-F6EECF244321}">
                <p14:modId xmlns:p14="http://schemas.microsoft.com/office/powerpoint/2010/main" val="358667963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77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1A133-B133-9AE6-6316-4ED2BF495A25}"/>
              </a:ext>
            </a:extLst>
          </p:cNvPr>
          <p:cNvSpPr>
            <a:spLocks noGrp="1"/>
          </p:cNvSpPr>
          <p:nvPr>
            <p:ph type="title"/>
          </p:nvPr>
        </p:nvSpPr>
        <p:spPr>
          <a:xfrm>
            <a:off x="612648" y="1114923"/>
            <a:ext cx="4621553" cy="1360728"/>
          </a:xfrm>
        </p:spPr>
        <p:txBody>
          <a:bodyPr anchor="b">
            <a:normAutofit/>
          </a:bodyPr>
          <a:lstStyle/>
          <a:p>
            <a:r>
              <a:rPr lang="en-US" dirty="0"/>
              <a:t>Pump Up the Volume</a:t>
            </a:r>
          </a:p>
        </p:txBody>
      </p:sp>
      <p:sp>
        <p:nvSpPr>
          <p:cNvPr id="9" name="Content Placeholder 8">
            <a:extLst>
              <a:ext uri="{FF2B5EF4-FFF2-40B4-BE49-F238E27FC236}">
                <a16:creationId xmlns:a16="http://schemas.microsoft.com/office/drawing/2014/main" id="{A4AAFF59-FB67-796D-8F84-AAF816EE6DDC}"/>
              </a:ext>
            </a:extLst>
          </p:cNvPr>
          <p:cNvSpPr>
            <a:spLocks noGrp="1"/>
          </p:cNvSpPr>
          <p:nvPr>
            <p:ph idx="1"/>
          </p:nvPr>
        </p:nvSpPr>
        <p:spPr>
          <a:xfrm>
            <a:off x="612649" y="2584058"/>
            <a:ext cx="3340618" cy="3742314"/>
          </a:xfrm>
        </p:spPr>
        <p:txBody>
          <a:bodyPr>
            <a:normAutofit/>
          </a:bodyPr>
          <a:lstStyle/>
          <a:p>
            <a:r>
              <a:rPr lang="en-US" sz="1800" dirty="0"/>
              <a:t>STIR had a negative impact on volume</a:t>
            </a:r>
          </a:p>
          <a:p>
            <a:r>
              <a:rPr lang="en-US" sz="1800" dirty="0"/>
              <a:t>This seems contrary to observations and theory.  Need to look into this.</a:t>
            </a:r>
          </a:p>
          <a:p>
            <a:r>
              <a:rPr lang="en-US" sz="1800" dirty="0"/>
              <a:t>Impact is small in magnitude; could be biased by recent MT/ST data</a:t>
            </a:r>
          </a:p>
        </p:txBody>
      </p:sp>
      <p:pic>
        <p:nvPicPr>
          <p:cNvPr id="5" name="Content Placeholder 4" descr="A diagram of a normal distribution&#10;&#10;AI-generated content may be incorrect.">
            <a:extLst>
              <a:ext uri="{FF2B5EF4-FFF2-40B4-BE49-F238E27FC236}">
                <a16:creationId xmlns:a16="http://schemas.microsoft.com/office/drawing/2014/main" id="{BA9F764F-B04B-5214-8F38-B2B1F6311C44}"/>
              </a:ext>
            </a:extLst>
          </p:cNvPr>
          <p:cNvPicPr>
            <a:picLocks noChangeAspect="1"/>
          </p:cNvPicPr>
          <p:nvPr/>
        </p:nvPicPr>
        <p:blipFill>
          <a:blip r:embed="rId2">
            <a:extLst>
              <a:ext uri="{28A0092B-C50C-407E-A947-70E740481C1C}">
                <a14:useLocalDpi xmlns:a14="http://schemas.microsoft.com/office/drawing/2010/main" val="0"/>
              </a:ext>
            </a:extLst>
          </a:blip>
          <a:srcRect r="3554"/>
          <a:stretch>
            <a:fillRect/>
          </a:stretch>
        </p:blipFill>
        <p:spPr>
          <a:xfrm>
            <a:off x="3953267" y="1114923"/>
            <a:ext cx="7982870" cy="5380074"/>
          </a:xfrm>
          <a:prstGeom prst="rect">
            <a:avLst/>
          </a:prstGeom>
        </p:spPr>
      </p:pic>
    </p:spTree>
    <p:extLst>
      <p:ext uri="{BB962C8B-B14F-4D97-AF65-F5344CB8AC3E}">
        <p14:creationId xmlns:p14="http://schemas.microsoft.com/office/powerpoint/2010/main" val="367738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131E86-0B53-6ED6-B396-5EC119E69779}"/>
              </a:ext>
            </a:extLst>
          </p:cNvPr>
          <p:cNvSpPr>
            <a:spLocks noGrp="1"/>
          </p:cNvSpPr>
          <p:nvPr>
            <p:ph type="title"/>
          </p:nvPr>
        </p:nvSpPr>
        <p:spPr>
          <a:xfrm>
            <a:off x="8270420" y="1387927"/>
            <a:ext cx="3212502" cy="1067597"/>
          </a:xfrm>
        </p:spPr>
        <p:txBody>
          <a:bodyPr anchor="b">
            <a:normAutofit fontScale="90000"/>
          </a:bodyPr>
          <a:lstStyle/>
          <a:p>
            <a:r>
              <a:rPr lang="en-US" dirty="0"/>
              <a:t>Load on the Water</a:t>
            </a:r>
          </a:p>
        </p:txBody>
      </p:sp>
      <p:pic>
        <p:nvPicPr>
          <p:cNvPr id="5" name="Content Placeholder 4" descr="A graph of different types of load curves&#10;&#10;AI-generated content may be incorrect.">
            <a:extLst>
              <a:ext uri="{FF2B5EF4-FFF2-40B4-BE49-F238E27FC236}">
                <a16:creationId xmlns:a16="http://schemas.microsoft.com/office/drawing/2014/main" id="{784AD0D2-124E-03ED-D3C5-0CFBB234FA4C}"/>
              </a:ext>
            </a:extLst>
          </p:cNvPr>
          <p:cNvPicPr>
            <a:picLocks noChangeAspect="1"/>
          </p:cNvPicPr>
          <p:nvPr/>
        </p:nvPicPr>
        <p:blipFill>
          <a:blip r:embed="rId2">
            <a:extLst>
              <a:ext uri="{28A0092B-C50C-407E-A947-70E740481C1C}">
                <a14:useLocalDpi xmlns:a14="http://schemas.microsoft.com/office/drawing/2010/main" val="0"/>
              </a:ext>
            </a:extLst>
          </a:blip>
          <a:srcRect l="1181" r="342" b="2"/>
          <a:stretch>
            <a:fillRect/>
          </a:stretch>
        </p:blipFill>
        <p:spPr>
          <a:xfrm>
            <a:off x="20" y="10"/>
            <a:ext cx="8112622" cy="6857990"/>
          </a:xfrm>
          <a:prstGeom prst="rect">
            <a:avLst/>
          </a:prstGeom>
        </p:spPr>
      </p:pic>
      <p:sp>
        <p:nvSpPr>
          <p:cNvPr id="9" name="Content Placeholder 8">
            <a:extLst>
              <a:ext uri="{FF2B5EF4-FFF2-40B4-BE49-F238E27FC236}">
                <a16:creationId xmlns:a16="http://schemas.microsoft.com/office/drawing/2014/main" id="{47B24AF6-7BEA-9FF3-46C3-C28E92E077C4}"/>
              </a:ext>
            </a:extLst>
          </p:cNvPr>
          <p:cNvSpPr>
            <a:spLocks noGrp="1"/>
          </p:cNvSpPr>
          <p:nvPr>
            <p:ph idx="1"/>
          </p:nvPr>
        </p:nvSpPr>
        <p:spPr>
          <a:xfrm>
            <a:off x="8270420" y="2455524"/>
            <a:ext cx="3212502" cy="3724840"/>
          </a:xfrm>
        </p:spPr>
        <p:txBody>
          <a:bodyPr>
            <a:normAutofit/>
          </a:bodyPr>
          <a:lstStyle/>
          <a:p>
            <a:r>
              <a:rPr lang="en-US" sz="1800" dirty="0"/>
              <a:t>Here are the results we want; STIR impacts on LOADS</a:t>
            </a:r>
          </a:p>
          <a:p>
            <a:r>
              <a:rPr lang="en-US" sz="1800" dirty="0"/>
              <a:t>Fit looks poor b/c it’s averaging over a lot of stuff</a:t>
            </a:r>
          </a:p>
          <a:p>
            <a:r>
              <a:rPr lang="en-US" sz="1800" dirty="0"/>
              <a:t>Checks out with theory	</a:t>
            </a:r>
          </a:p>
          <a:p>
            <a:pPr lvl="1"/>
            <a:r>
              <a:rPr lang="en-US" sz="1600" dirty="0"/>
              <a:t>TP, TSS, TSP, TKN most affected</a:t>
            </a:r>
          </a:p>
        </p:txBody>
      </p:sp>
    </p:spTree>
    <p:extLst>
      <p:ext uri="{BB962C8B-B14F-4D97-AF65-F5344CB8AC3E}">
        <p14:creationId xmlns:p14="http://schemas.microsoft.com/office/powerpoint/2010/main" val="189458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9635200-A60F-5F71-AD2F-8E8FC4B96093}"/>
              </a:ext>
            </a:extLst>
          </p:cNvPr>
          <p:cNvSpPr>
            <a:spLocks noGrp="1"/>
          </p:cNvSpPr>
          <p:nvPr>
            <p:ph type="title"/>
          </p:nvPr>
        </p:nvSpPr>
        <p:spPr>
          <a:xfrm>
            <a:off x="8270420" y="1387927"/>
            <a:ext cx="3212502" cy="1121357"/>
          </a:xfrm>
        </p:spPr>
        <p:txBody>
          <a:bodyPr anchor="b">
            <a:normAutofit/>
          </a:bodyPr>
          <a:lstStyle/>
          <a:p>
            <a:r>
              <a:rPr lang="en-US" dirty="0"/>
              <a:t>Don’t Stop Decaying</a:t>
            </a:r>
          </a:p>
        </p:txBody>
      </p:sp>
      <p:pic>
        <p:nvPicPr>
          <p:cNvPr id="5" name="Content Placeholder 4" descr="A diagram of a normal distribution&#10;&#10;AI-generated content may be incorrect.">
            <a:extLst>
              <a:ext uri="{FF2B5EF4-FFF2-40B4-BE49-F238E27FC236}">
                <a16:creationId xmlns:a16="http://schemas.microsoft.com/office/drawing/2014/main" id="{E16A07AB-F9DA-7FBB-F709-3A9A7CD20CB5}"/>
              </a:ext>
            </a:extLst>
          </p:cNvPr>
          <p:cNvPicPr>
            <a:picLocks noChangeAspect="1"/>
          </p:cNvPicPr>
          <p:nvPr/>
        </p:nvPicPr>
        <p:blipFill>
          <a:blip r:embed="rId2">
            <a:extLst>
              <a:ext uri="{28A0092B-C50C-407E-A947-70E740481C1C}">
                <a14:useLocalDpi xmlns:a14="http://schemas.microsoft.com/office/drawing/2010/main" val="0"/>
              </a:ext>
            </a:extLst>
          </a:blip>
          <a:srcRect r="15536"/>
          <a:stretch>
            <a:fillRect/>
          </a:stretch>
        </p:blipFill>
        <p:spPr>
          <a:xfrm>
            <a:off x="20" y="10"/>
            <a:ext cx="7723393" cy="6857990"/>
          </a:xfrm>
          <a:prstGeom prst="rect">
            <a:avLst/>
          </a:prstGeom>
        </p:spPr>
      </p:pic>
      <p:sp>
        <p:nvSpPr>
          <p:cNvPr id="9" name="Content Placeholder 8">
            <a:extLst>
              <a:ext uri="{FF2B5EF4-FFF2-40B4-BE49-F238E27FC236}">
                <a16:creationId xmlns:a16="http://schemas.microsoft.com/office/drawing/2014/main" id="{F06B4FF7-46A3-B1D8-2EDA-92CA96CBD479}"/>
              </a:ext>
            </a:extLst>
          </p:cNvPr>
          <p:cNvSpPr>
            <a:spLocks noGrp="1"/>
          </p:cNvSpPr>
          <p:nvPr>
            <p:ph idx="1"/>
          </p:nvPr>
        </p:nvSpPr>
        <p:spPr>
          <a:xfrm>
            <a:off x="8270420" y="2509284"/>
            <a:ext cx="3212502" cy="3671080"/>
          </a:xfrm>
        </p:spPr>
        <p:txBody>
          <a:bodyPr>
            <a:normAutofit/>
          </a:bodyPr>
          <a:lstStyle/>
          <a:p>
            <a:r>
              <a:rPr lang="en-US" sz="1800" dirty="0"/>
              <a:t>This is the temporal kernel function from the MOGP</a:t>
            </a:r>
          </a:p>
          <a:p>
            <a:r>
              <a:rPr lang="en-US" sz="1800" dirty="0"/>
              <a:t>Data did change the prior (good)</a:t>
            </a:r>
          </a:p>
          <a:p>
            <a:r>
              <a:rPr lang="en-US" sz="1800" dirty="0"/>
              <a:t>Posterior shows that there is very little covariance after a single year over all analytes</a:t>
            </a:r>
          </a:p>
        </p:txBody>
      </p:sp>
    </p:spTree>
    <p:extLst>
      <p:ext uri="{BB962C8B-B14F-4D97-AF65-F5344CB8AC3E}">
        <p14:creationId xmlns:p14="http://schemas.microsoft.com/office/powerpoint/2010/main" val="1690382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FB98B-8182-5711-1157-903A12DE8931}"/>
              </a:ext>
            </a:extLst>
          </p:cNvPr>
          <p:cNvSpPr>
            <a:spLocks noGrp="1"/>
          </p:cNvSpPr>
          <p:nvPr>
            <p:ph type="title"/>
          </p:nvPr>
        </p:nvSpPr>
        <p:spPr>
          <a:xfrm>
            <a:off x="7535927" y="603501"/>
            <a:ext cx="4361693" cy="1527049"/>
          </a:xfrm>
        </p:spPr>
        <p:txBody>
          <a:bodyPr anchor="b">
            <a:normAutofit/>
          </a:bodyPr>
          <a:lstStyle/>
          <a:p>
            <a:r>
              <a:rPr lang="en-US" sz="3300" dirty="0"/>
              <a:t>Time After Time (But Only for Some Analytes)</a:t>
            </a:r>
          </a:p>
        </p:txBody>
      </p:sp>
      <p:pic>
        <p:nvPicPr>
          <p:cNvPr id="5" name="Content Placeholder 4" descr="A graph with lines in the middle&#10;&#10;AI-generated content may be incorrect.">
            <a:extLst>
              <a:ext uri="{FF2B5EF4-FFF2-40B4-BE49-F238E27FC236}">
                <a16:creationId xmlns:a16="http://schemas.microsoft.com/office/drawing/2014/main" id="{67FD4042-9369-FF54-1446-9B4EE5F86CC0}"/>
              </a:ext>
            </a:extLst>
          </p:cNvPr>
          <p:cNvPicPr>
            <a:picLocks noChangeAspect="1"/>
          </p:cNvPicPr>
          <p:nvPr/>
        </p:nvPicPr>
        <p:blipFill>
          <a:blip r:embed="rId2">
            <a:extLst>
              <a:ext uri="{28A0092B-C50C-407E-A947-70E740481C1C}">
                <a14:useLocalDpi xmlns:a14="http://schemas.microsoft.com/office/drawing/2010/main" val="0"/>
              </a:ext>
            </a:extLst>
          </a:blip>
          <a:srcRect l="131" r="2938" b="2"/>
          <a:stretch>
            <a:fillRect/>
          </a:stretch>
        </p:blipFill>
        <p:spPr>
          <a:xfrm>
            <a:off x="147853" y="603501"/>
            <a:ext cx="7093695" cy="6092446"/>
          </a:xfrm>
          <a:prstGeom prst="rect">
            <a:avLst/>
          </a:prstGeom>
        </p:spPr>
      </p:pic>
      <p:sp>
        <p:nvSpPr>
          <p:cNvPr id="9" name="Content Placeholder 8">
            <a:extLst>
              <a:ext uri="{FF2B5EF4-FFF2-40B4-BE49-F238E27FC236}">
                <a16:creationId xmlns:a16="http://schemas.microsoft.com/office/drawing/2014/main" id="{8939433F-4222-49BF-430D-0FD035E5D3A5}"/>
              </a:ext>
            </a:extLst>
          </p:cNvPr>
          <p:cNvSpPr>
            <a:spLocks noGrp="1"/>
          </p:cNvSpPr>
          <p:nvPr>
            <p:ph idx="1"/>
          </p:nvPr>
        </p:nvSpPr>
        <p:spPr>
          <a:xfrm>
            <a:off x="7535927" y="2212846"/>
            <a:ext cx="4361693" cy="4096514"/>
          </a:xfrm>
        </p:spPr>
        <p:txBody>
          <a:bodyPr>
            <a:normAutofit/>
          </a:bodyPr>
          <a:lstStyle/>
          <a:p>
            <a:r>
              <a:rPr lang="en-US" sz="1800" dirty="0"/>
              <a:t>So which analytes had temporal effects?</a:t>
            </a:r>
          </a:p>
          <a:p>
            <a:pPr lvl="1"/>
            <a:r>
              <a:rPr lang="en-US" sz="1600" dirty="0"/>
              <a:t>OP, TP &lt;- clearly</a:t>
            </a:r>
          </a:p>
          <a:p>
            <a:pPr lvl="1"/>
            <a:r>
              <a:rPr lang="en-US" sz="1600" dirty="0"/>
              <a:t>TSS, TKN &lt;- </a:t>
            </a:r>
            <a:r>
              <a:rPr lang="en-US" sz="1600" dirty="0" err="1"/>
              <a:t>kinda</a:t>
            </a:r>
            <a:endParaRPr lang="en-US" sz="1600" dirty="0"/>
          </a:p>
          <a:p>
            <a:r>
              <a:rPr lang="en-US" sz="1800" dirty="0"/>
              <a:t>This graph represent she ability of a previous year to predict this year’s load</a:t>
            </a:r>
          </a:p>
        </p:txBody>
      </p:sp>
    </p:spTree>
    <p:extLst>
      <p:ext uri="{BB962C8B-B14F-4D97-AF65-F5344CB8AC3E}">
        <p14:creationId xmlns:p14="http://schemas.microsoft.com/office/powerpoint/2010/main" val="1399441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0D3D2-699E-12BE-5C0D-7BCDB195C380}"/>
              </a:ext>
            </a:extLst>
          </p:cNvPr>
          <p:cNvSpPr>
            <a:spLocks noGrp="1"/>
          </p:cNvSpPr>
          <p:nvPr>
            <p:ph type="title"/>
          </p:nvPr>
        </p:nvSpPr>
        <p:spPr>
          <a:xfrm>
            <a:off x="366445" y="603504"/>
            <a:ext cx="3799615" cy="1527048"/>
          </a:xfrm>
        </p:spPr>
        <p:txBody>
          <a:bodyPr anchor="b">
            <a:normAutofit/>
          </a:bodyPr>
          <a:lstStyle/>
          <a:p>
            <a:r>
              <a:rPr lang="en-US" sz="2800" dirty="0"/>
              <a:t>Yesterday (All My Deviations Seemed So Far Away)</a:t>
            </a:r>
          </a:p>
        </p:txBody>
      </p:sp>
      <p:sp>
        <p:nvSpPr>
          <p:cNvPr id="9" name="Content Placeholder 8">
            <a:extLst>
              <a:ext uri="{FF2B5EF4-FFF2-40B4-BE49-F238E27FC236}">
                <a16:creationId xmlns:a16="http://schemas.microsoft.com/office/drawing/2014/main" id="{3E1CB020-ABD8-AE6D-D815-E621830BFE87}"/>
              </a:ext>
            </a:extLst>
          </p:cNvPr>
          <p:cNvSpPr>
            <a:spLocks noGrp="1"/>
          </p:cNvSpPr>
          <p:nvPr>
            <p:ph idx="1"/>
          </p:nvPr>
        </p:nvSpPr>
        <p:spPr>
          <a:xfrm>
            <a:off x="366445" y="2212848"/>
            <a:ext cx="3799615" cy="4381871"/>
          </a:xfrm>
        </p:spPr>
        <p:txBody>
          <a:bodyPr>
            <a:normAutofit fontScale="77500" lnSpcReduction="20000"/>
          </a:bodyPr>
          <a:lstStyle/>
          <a:p>
            <a:r>
              <a:rPr lang="en-US" sz="1800" dirty="0"/>
              <a:t>Visualize the actual </a:t>
            </a:r>
            <a:r>
              <a:rPr lang="en-US" sz="1800" b="1" dirty="0"/>
              <a:t>latent AR(1) trajectories for each analyte</a:t>
            </a:r>
            <a:endParaRPr lang="en-US" sz="1800" dirty="0"/>
          </a:p>
          <a:p>
            <a:r>
              <a:rPr lang="en-US" sz="1800" dirty="0"/>
              <a:t>These trajectories </a:t>
            </a:r>
            <a:r>
              <a:rPr lang="en-US" sz="1800" b="1" dirty="0"/>
              <a:t>show how much real-world year-to-year variability remains </a:t>
            </a:r>
            <a:r>
              <a:rPr lang="en-US" sz="1800" i="1" dirty="0"/>
              <a:t>after accounting for tillage, sampler, block, and irrigation covariates</a:t>
            </a:r>
            <a:r>
              <a:rPr lang="en-US" sz="1800" dirty="0"/>
              <a:t>.</a:t>
            </a:r>
          </a:p>
          <a:p>
            <a:r>
              <a:rPr lang="en-US" sz="1800" b="1" dirty="0"/>
              <a:t>NO3, TKN: </a:t>
            </a:r>
            <a:r>
              <a:rPr lang="en-US" sz="1800" dirty="0"/>
              <a:t>A sequence of above-average years around mid-study followed by reversion towards baseline, consistent with the moderate ρ.</a:t>
            </a:r>
          </a:p>
          <a:p>
            <a:r>
              <a:rPr lang="en-US" sz="1800" b="1" dirty="0"/>
              <a:t>TP, TSS: </a:t>
            </a:r>
            <a:r>
              <a:rPr lang="en-US" sz="1800" dirty="0"/>
              <a:t>More pronounced multi-year deviations, which is biogeochemically plausible because P and sediment export are tightly linked to cumulative soil surface conditions and disturbance history.</a:t>
            </a:r>
          </a:p>
        </p:txBody>
      </p:sp>
      <p:pic>
        <p:nvPicPr>
          <p:cNvPr id="5" name="Content Placeholder 4" descr="A graph of different types of graphs&#10;&#10;AI-generated content may be incorrect.">
            <a:extLst>
              <a:ext uri="{FF2B5EF4-FFF2-40B4-BE49-F238E27FC236}">
                <a16:creationId xmlns:a16="http://schemas.microsoft.com/office/drawing/2014/main" id="{6C4E835C-F53C-F81A-72E1-D517CA0947B5}"/>
              </a:ext>
            </a:extLst>
          </p:cNvPr>
          <p:cNvPicPr>
            <a:picLocks noChangeAspect="1"/>
          </p:cNvPicPr>
          <p:nvPr/>
        </p:nvPicPr>
        <p:blipFill>
          <a:blip r:embed="rId2">
            <a:extLst>
              <a:ext uri="{28A0092B-C50C-407E-A947-70E740481C1C}">
                <a14:useLocalDpi xmlns:a14="http://schemas.microsoft.com/office/drawing/2010/main" val="0"/>
              </a:ext>
            </a:extLst>
          </a:blip>
          <a:srcRect l="-572" r="-139" b="2"/>
          <a:stretch>
            <a:fillRect/>
          </a:stretch>
        </p:blipFill>
        <p:spPr>
          <a:xfrm>
            <a:off x="4166060" y="263280"/>
            <a:ext cx="7659495" cy="6331439"/>
          </a:xfrm>
          <a:prstGeom prst="rect">
            <a:avLst/>
          </a:prstGeom>
        </p:spPr>
      </p:pic>
    </p:spTree>
    <p:extLst>
      <p:ext uri="{BB962C8B-B14F-4D97-AF65-F5344CB8AC3E}">
        <p14:creationId xmlns:p14="http://schemas.microsoft.com/office/powerpoint/2010/main" val="110806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7AC1E2-CAF0-6882-FE03-C39659CF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5C60-7656-86A2-0239-CE089D9B31A1}"/>
              </a:ext>
            </a:extLst>
          </p:cNvPr>
          <p:cNvSpPr>
            <a:spLocks noGrp="1"/>
          </p:cNvSpPr>
          <p:nvPr>
            <p:ph type="ctrTitle"/>
          </p:nvPr>
        </p:nvSpPr>
        <p:spPr>
          <a:xfrm>
            <a:off x="609599" y="5219115"/>
            <a:ext cx="6896520" cy="1284025"/>
          </a:xfrm>
        </p:spPr>
        <p:txBody>
          <a:bodyPr anchor="ctr">
            <a:normAutofit/>
          </a:bodyPr>
          <a:lstStyle/>
          <a:p>
            <a:pPr algn="l"/>
            <a:r>
              <a:rPr lang="en-US" dirty="0"/>
              <a:t>The End</a:t>
            </a:r>
            <a:endParaRPr lang="en-US"/>
          </a:p>
        </p:txBody>
      </p:sp>
      <p:sp>
        <p:nvSpPr>
          <p:cNvPr id="3" name="Subtitle 2">
            <a:extLst>
              <a:ext uri="{FF2B5EF4-FFF2-40B4-BE49-F238E27FC236}">
                <a16:creationId xmlns:a16="http://schemas.microsoft.com/office/drawing/2014/main" id="{002ED7A8-95BE-F064-A98A-1ED49EB459CF}"/>
              </a:ext>
            </a:extLst>
          </p:cNvPr>
          <p:cNvSpPr>
            <a:spLocks noGrp="1"/>
          </p:cNvSpPr>
          <p:nvPr>
            <p:ph type="subTitle" idx="1"/>
          </p:nvPr>
        </p:nvSpPr>
        <p:spPr>
          <a:xfrm>
            <a:off x="7506119" y="5219116"/>
            <a:ext cx="4180162" cy="1284025"/>
          </a:xfrm>
        </p:spPr>
        <p:txBody>
          <a:bodyPr anchor="ctr">
            <a:normAutofit/>
          </a:bodyPr>
          <a:lstStyle/>
          <a:p>
            <a:pPr algn="r"/>
            <a:r>
              <a:rPr lang="en-US" dirty="0"/>
              <a:t>…and in the end, the model you take is equal to the assumptions you make.</a:t>
            </a:r>
            <a:endParaRPr lang="en-US"/>
          </a:p>
        </p:txBody>
      </p:sp>
      <p:pic>
        <p:nvPicPr>
          <p:cNvPr id="5" name="Picture 4">
            <a:extLst>
              <a:ext uri="{FF2B5EF4-FFF2-40B4-BE49-F238E27FC236}">
                <a16:creationId xmlns:a16="http://schemas.microsoft.com/office/drawing/2014/main" id="{F4078BD6-0C5F-83E8-4D3E-1FD17474EEF2}"/>
              </a:ext>
            </a:extLst>
          </p:cNvPr>
          <p:cNvPicPr>
            <a:picLocks noChangeAspect="1"/>
          </p:cNvPicPr>
          <p:nvPr/>
        </p:nvPicPr>
        <p:blipFill>
          <a:blip r:embed="rId2"/>
          <a:srcRect t="4040" b="7654"/>
          <a:stretch>
            <a:fillRect/>
          </a:stretch>
        </p:blipFill>
        <p:spPr>
          <a:xfrm>
            <a:off x="20" y="10"/>
            <a:ext cx="7411182" cy="4908375"/>
          </a:xfrm>
          <a:prstGeom prst="rect">
            <a:avLst/>
          </a:prstGeom>
        </p:spPr>
      </p:pic>
      <p:pic>
        <p:nvPicPr>
          <p:cNvPr id="8" name="Picture 7">
            <a:extLst>
              <a:ext uri="{FF2B5EF4-FFF2-40B4-BE49-F238E27FC236}">
                <a16:creationId xmlns:a16="http://schemas.microsoft.com/office/drawing/2014/main" id="{E4D5BF48-2095-6C24-659C-492EC3568051}"/>
              </a:ext>
            </a:extLst>
          </p:cNvPr>
          <p:cNvPicPr>
            <a:picLocks noChangeAspect="1"/>
          </p:cNvPicPr>
          <p:nvPr/>
        </p:nvPicPr>
        <p:blipFill>
          <a:blip r:embed="rId3"/>
          <a:srcRect l="195" r="1" b="1"/>
          <a:stretch>
            <a:fillRect/>
          </a:stretch>
        </p:blipFill>
        <p:spPr>
          <a:xfrm>
            <a:off x="7460518" y="10"/>
            <a:ext cx="4731482" cy="2666666"/>
          </a:xfrm>
          <a:prstGeom prst="rect">
            <a:avLst/>
          </a:prstGeom>
        </p:spPr>
      </p:pic>
      <p:pic>
        <p:nvPicPr>
          <p:cNvPr id="6" name="Picture 5">
            <a:extLst>
              <a:ext uri="{FF2B5EF4-FFF2-40B4-BE49-F238E27FC236}">
                <a16:creationId xmlns:a16="http://schemas.microsoft.com/office/drawing/2014/main" id="{AD8D9525-82A2-C4DB-92EA-FCE8F6D9EDA1}"/>
              </a:ext>
            </a:extLst>
          </p:cNvPr>
          <p:cNvPicPr>
            <a:picLocks noChangeAspect="1"/>
          </p:cNvPicPr>
          <p:nvPr/>
        </p:nvPicPr>
        <p:blipFill>
          <a:blip r:embed="rId4"/>
          <a:srcRect t="17881" r="2" b="11859"/>
          <a:stretch>
            <a:fillRect/>
          </a:stretch>
        </p:blipFill>
        <p:spPr>
          <a:xfrm>
            <a:off x="7460518" y="2719345"/>
            <a:ext cx="2336651" cy="2189039"/>
          </a:xfrm>
          <a:prstGeom prst="rect">
            <a:avLst/>
          </a:prstGeom>
        </p:spPr>
      </p:pic>
      <p:pic>
        <p:nvPicPr>
          <p:cNvPr id="4" name="Picture 3">
            <a:extLst>
              <a:ext uri="{FF2B5EF4-FFF2-40B4-BE49-F238E27FC236}">
                <a16:creationId xmlns:a16="http://schemas.microsoft.com/office/drawing/2014/main" id="{220051C3-A696-D106-25BF-5DB1D7F7E40B}"/>
              </a:ext>
            </a:extLst>
          </p:cNvPr>
          <p:cNvPicPr>
            <a:picLocks noChangeAspect="1"/>
          </p:cNvPicPr>
          <p:nvPr/>
        </p:nvPicPr>
        <p:blipFill>
          <a:blip r:embed="rId5"/>
          <a:srcRect r="2" b="30186"/>
          <a:stretch>
            <a:fillRect/>
          </a:stretch>
        </p:blipFill>
        <p:spPr>
          <a:xfrm>
            <a:off x="9848519" y="2719345"/>
            <a:ext cx="2349561" cy="2187141"/>
          </a:xfrm>
          <a:prstGeom prst="rect">
            <a:avLst/>
          </a:prstGeom>
        </p:spPr>
      </p:pic>
    </p:spTree>
    <p:extLst>
      <p:ext uri="{BB962C8B-B14F-4D97-AF65-F5344CB8AC3E}">
        <p14:creationId xmlns:p14="http://schemas.microsoft.com/office/powerpoint/2010/main" val="40605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D72C024A-BC33-CBC0-CC4C-846193AE6390}"/>
              </a:ext>
            </a:extLst>
          </p:cNvPr>
          <p:cNvSpPr>
            <a:spLocks noGrp="1"/>
          </p:cNvSpPr>
          <p:nvPr>
            <p:ph type="title"/>
          </p:nvPr>
        </p:nvSpPr>
        <p:spPr>
          <a:xfrm>
            <a:off x="612647" y="548640"/>
            <a:ext cx="10872215" cy="1132258"/>
          </a:xfrm>
        </p:spPr>
        <p:txBody>
          <a:bodyPr vert="horz" lIns="91440" tIns="45720" rIns="91440" bIns="45720" rtlCol="0" anchor="t">
            <a:normAutofit/>
          </a:bodyPr>
          <a:lstStyle/>
          <a:p>
            <a:r>
              <a:rPr lang="en-US" b="1" kern="1200" dirty="0" err="1">
                <a:solidFill>
                  <a:schemeClr val="tx1"/>
                </a:solidFill>
                <a:latin typeface="+mj-lt"/>
                <a:ea typeface="+mj-ea"/>
                <a:cs typeface="+mj-cs"/>
              </a:rPr>
              <a:t>Livin</a:t>
            </a:r>
            <a:r>
              <a:rPr lang="en-US" b="1" kern="1200" dirty="0">
                <a:solidFill>
                  <a:schemeClr val="tx1"/>
                </a:solidFill>
                <a:latin typeface="+mj-lt"/>
                <a:ea typeface="+mj-ea"/>
                <a:cs typeface="+mj-cs"/>
              </a:rPr>
              <a:t>’ on a Layer (of Residue)</a:t>
            </a:r>
          </a:p>
        </p:txBody>
      </p:sp>
      <p:pic>
        <p:nvPicPr>
          <p:cNvPr id="31" name="Picture 2" descr="Figure 1: Plot Map">
            <a:extLst>
              <a:ext uri="{FF2B5EF4-FFF2-40B4-BE49-F238E27FC236}">
                <a16:creationId xmlns:a16="http://schemas.microsoft.com/office/drawing/2014/main" id="{AA35BAFA-510A-9B72-D480-603DE08CC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 r="2" b="3975"/>
          <a:stretch>
            <a:fillRect/>
          </a:stretch>
        </p:blipFill>
        <p:spPr bwMode="auto">
          <a:xfrm>
            <a:off x="731520" y="1775012"/>
            <a:ext cx="6355080" cy="45343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DDE728A-A599-C438-C465-EEF88BF99A73}"/>
              </a:ext>
            </a:extLst>
          </p:cNvPr>
          <p:cNvSpPr txBox="1"/>
          <p:nvPr/>
        </p:nvSpPr>
        <p:spPr>
          <a:xfrm>
            <a:off x="7485529" y="1775012"/>
            <a:ext cx="3999334" cy="4534348"/>
          </a:xfrm>
          <a:prstGeom prst="rect">
            <a:avLst/>
          </a:prstGeom>
        </p:spPr>
        <p:txBody>
          <a:bodyPr vert="horz" lIns="91440" tIns="45720" rIns="91440" bIns="45720" rtlCol="0">
            <a:normAutofit fontScale="92500"/>
          </a:bodyPr>
          <a:lstStyle/>
          <a:p>
            <a:pPr marL="285750" indent="-228600">
              <a:lnSpc>
                <a:spcPct val="110000"/>
              </a:lnSpc>
              <a:spcAft>
                <a:spcPts val="600"/>
              </a:spcAft>
              <a:buFont typeface="Arial" panose="020B0604020202020204" pitchFamily="34" charset="0"/>
              <a:buChar char="•"/>
            </a:pPr>
            <a:r>
              <a:rPr lang="en-US" dirty="0"/>
              <a:t>Study site in Fort Collins, CO, USA</a:t>
            </a:r>
          </a:p>
          <a:p>
            <a:pPr marL="285750" indent="-228600">
              <a:lnSpc>
                <a:spcPct val="110000"/>
              </a:lnSpc>
              <a:spcAft>
                <a:spcPts val="600"/>
              </a:spcAft>
              <a:buFont typeface="Arial" panose="020B0604020202020204" pitchFamily="34" charset="0"/>
              <a:buChar char="•"/>
            </a:pPr>
            <a:r>
              <a:rPr lang="en-US" dirty="0"/>
              <a:t>2011-2025</a:t>
            </a:r>
          </a:p>
          <a:p>
            <a:pPr marL="285750" indent="-228600">
              <a:lnSpc>
                <a:spcPct val="110000"/>
              </a:lnSpc>
              <a:spcAft>
                <a:spcPts val="600"/>
              </a:spcAft>
              <a:buFont typeface="Arial" panose="020B0604020202020204" pitchFamily="34" charset="0"/>
              <a:buChar char="•"/>
            </a:pPr>
            <a:r>
              <a:rPr lang="en-US" dirty="0"/>
              <a:t>Conservation Tillage Study started in 2011</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CT = Full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MT = Less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ST = Least tillage</a:t>
            </a:r>
          </a:p>
          <a:p>
            <a:pPr marL="285750" indent="-228600">
              <a:lnSpc>
                <a:spcPct val="110000"/>
              </a:lnSpc>
              <a:spcAft>
                <a:spcPts val="600"/>
              </a:spcAft>
              <a:buFont typeface="Arial" panose="020B0604020202020204" pitchFamily="34" charset="0"/>
              <a:buChar char="•"/>
            </a:pPr>
            <a:r>
              <a:rPr lang="en-US" dirty="0"/>
              <a:t>Replicated treatment blocks (1 &amp; 2)</a:t>
            </a:r>
          </a:p>
          <a:p>
            <a:pPr marL="285750" indent="-228600">
              <a:lnSpc>
                <a:spcPct val="110000"/>
              </a:lnSpc>
              <a:spcAft>
                <a:spcPts val="600"/>
              </a:spcAft>
              <a:buFont typeface="Arial" panose="020B0604020202020204" pitchFamily="34" charset="0"/>
              <a:buChar char="•"/>
            </a:pPr>
            <a:r>
              <a:rPr lang="en-US" dirty="0"/>
              <a:t>Each plot is about 1 hectare with a 300m irrigation run length</a:t>
            </a:r>
          </a:p>
          <a:p>
            <a:pPr marL="285750" indent="-228600">
              <a:lnSpc>
                <a:spcPct val="110000"/>
              </a:lnSpc>
              <a:spcAft>
                <a:spcPts val="600"/>
              </a:spcAft>
              <a:buFont typeface="Arial" panose="020B0604020202020204" pitchFamily="34" charset="0"/>
              <a:buChar char="•"/>
            </a:pPr>
            <a:r>
              <a:rPr lang="en-US" dirty="0"/>
              <a:t>Surface irrigated with siphon tube or gated pipe for 7-10 hours at a time</a:t>
            </a:r>
          </a:p>
        </p:txBody>
      </p:sp>
    </p:spTree>
    <p:extLst>
      <p:ext uri="{BB962C8B-B14F-4D97-AF65-F5344CB8AC3E}">
        <p14:creationId xmlns:p14="http://schemas.microsoft.com/office/powerpoint/2010/main" val="328100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4A8FE-B57C-CF91-A237-F0975D6DD1CC}"/>
              </a:ext>
            </a:extLst>
          </p:cNvPr>
          <p:cNvSpPr>
            <a:spLocks noGrp="1"/>
          </p:cNvSpPr>
          <p:nvPr>
            <p:ph type="title"/>
          </p:nvPr>
        </p:nvSpPr>
        <p:spPr>
          <a:xfrm>
            <a:off x="612649" y="548638"/>
            <a:ext cx="3493008" cy="5788152"/>
          </a:xfrm>
        </p:spPr>
        <p:txBody>
          <a:bodyPr anchor="ctr">
            <a:normAutofit/>
          </a:bodyPr>
          <a:lstStyle/>
          <a:p>
            <a:r>
              <a:rPr lang="en-US" sz="4000"/>
              <a:t>Diving deeper: Investigating tillage impacts on water quality</a:t>
            </a:r>
          </a:p>
        </p:txBody>
      </p:sp>
      <p:graphicFrame>
        <p:nvGraphicFramePr>
          <p:cNvPr id="12" name="Content Placeholder 2">
            <a:extLst>
              <a:ext uri="{FF2B5EF4-FFF2-40B4-BE49-F238E27FC236}">
                <a16:creationId xmlns:a16="http://schemas.microsoft.com/office/drawing/2014/main" id="{A3814E8F-3943-09A6-184C-26273B47539C}"/>
              </a:ext>
            </a:extLst>
          </p:cNvPr>
          <p:cNvGraphicFramePr>
            <a:graphicFrameLocks noGrp="1"/>
          </p:cNvGraphicFramePr>
          <p:nvPr>
            <p:ph idx="1"/>
            <p:extLst>
              <p:ext uri="{D42A27DB-BD31-4B8C-83A1-F6EECF244321}">
                <p14:modId xmlns:p14="http://schemas.microsoft.com/office/powerpoint/2010/main" val="373814019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86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92590-6C43-1DED-23AE-A88B2EA9C0BE}"/>
              </a:ext>
            </a:extLst>
          </p:cNvPr>
          <p:cNvSpPr>
            <a:spLocks noGrp="1"/>
          </p:cNvSpPr>
          <p:nvPr>
            <p:ph type="title"/>
          </p:nvPr>
        </p:nvSpPr>
        <p:spPr>
          <a:xfrm>
            <a:off x="612648" y="600074"/>
            <a:ext cx="6035040" cy="1529932"/>
          </a:xfrm>
        </p:spPr>
        <p:txBody>
          <a:bodyPr anchor="b">
            <a:normAutofit/>
          </a:bodyPr>
          <a:lstStyle/>
          <a:p>
            <a:r>
              <a:rPr lang="en-US" dirty="0"/>
              <a:t>Proposed Research Objectives*</a:t>
            </a:r>
          </a:p>
        </p:txBody>
      </p:sp>
      <p:sp>
        <p:nvSpPr>
          <p:cNvPr id="3" name="Content Placeholder 2">
            <a:extLst>
              <a:ext uri="{FF2B5EF4-FFF2-40B4-BE49-F238E27FC236}">
                <a16:creationId xmlns:a16="http://schemas.microsoft.com/office/drawing/2014/main" id="{A03500A8-DBE0-7145-8743-11EAB6A5DAD5}"/>
              </a:ext>
            </a:extLst>
          </p:cNvPr>
          <p:cNvSpPr>
            <a:spLocks noGrp="1"/>
          </p:cNvSpPr>
          <p:nvPr>
            <p:ph idx="1"/>
          </p:nvPr>
        </p:nvSpPr>
        <p:spPr>
          <a:xfrm>
            <a:off x="612647" y="2212848"/>
            <a:ext cx="6035041" cy="4096512"/>
          </a:xfrm>
        </p:spPr>
        <p:txBody>
          <a:bodyPr>
            <a:normAutofit/>
          </a:bodyPr>
          <a:lstStyle/>
          <a:p>
            <a:pPr marL="0" indent="0">
              <a:lnSpc>
                <a:spcPct val="110000"/>
              </a:lnSpc>
              <a:buNone/>
            </a:pPr>
            <a:r>
              <a:rPr lang="en-US" sz="1300" b="1" dirty="0"/>
              <a:t>Characterize treatment differences in water-quality loads through time</a:t>
            </a:r>
          </a:p>
          <a:p>
            <a:pPr lvl="1">
              <a:lnSpc>
                <a:spcPct val="110000"/>
              </a:lnSpc>
            </a:pPr>
            <a:r>
              <a:rPr lang="en-US" sz="1300" dirty="0"/>
              <a:t>Use the long-term edge-of-field dataset to estimate how sediment and nutrient loads differed among conventional, strip, and minimum tillage, accounting for year-to-year variability and uncertainty in flow and concentration.</a:t>
            </a:r>
          </a:p>
          <a:p>
            <a:pPr marL="0" indent="0">
              <a:lnSpc>
                <a:spcPct val="110000"/>
              </a:lnSpc>
              <a:buNone/>
            </a:pPr>
            <a:r>
              <a:rPr lang="en-US" sz="1300" b="1" dirty="0"/>
              <a:t>Estimate the causal effect of tillage on individual analytes</a:t>
            </a:r>
          </a:p>
          <a:p>
            <a:pPr lvl="1">
              <a:lnSpc>
                <a:spcPct val="110000"/>
              </a:lnSpc>
            </a:pPr>
            <a:r>
              <a:rPr lang="en-US" sz="1300" dirty="0"/>
              <a:t>Apply hierarchical Bayesian models to isolate the effect of tillage on concentrations and loads for each analyte, separating true treatment signals from measurement error, missing data, and shared temporal structure across analytes.</a:t>
            </a:r>
          </a:p>
          <a:p>
            <a:pPr marL="0" indent="0">
              <a:lnSpc>
                <a:spcPct val="110000"/>
              </a:lnSpc>
              <a:buNone/>
            </a:pPr>
            <a:r>
              <a:rPr lang="en-US" sz="1300" b="1" dirty="0"/>
              <a:t>Identify whether tillage influences persist across years</a:t>
            </a:r>
          </a:p>
          <a:p>
            <a:pPr lvl="1">
              <a:lnSpc>
                <a:spcPct val="110000"/>
              </a:lnSpc>
            </a:pPr>
            <a:r>
              <a:rPr lang="en-US" sz="1300" dirty="0"/>
              <a:t>Leverage the multi-year record and the multi-output Gaussian process to determine whether tillage effects are short-lived or temporally persistent, evaluating the degree to which past disturbance continues to shape present-year water-quality outcomes.</a:t>
            </a:r>
          </a:p>
        </p:txBody>
      </p:sp>
      <p:pic>
        <p:nvPicPr>
          <p:cNvPr id="6" name="Picture 5">
            <a:extLst>
              <a:ext uri="{FF2B5EF4-FFF2-40B4-BE49-F238E27FC236}">
                <a16:creationId xmlns:a16="http://schemas.microsoft.com/office/drawing/2014/main" id="{15DF7623-7C6F-F14B-349F-625BA20EB407}"/>
              </a:ext>
            </a:extLst>
          </p:cNvPr>
          <p:cNvPicPr>
            <a:picLocks noChangeAspect="1"/>
          </p:cNvPicPr>
          <p:nvPr/>
        </p:nvPicPr>
        <p:blipFill>
          <a:blip r:embed="rId2"/>
          <a:srcRect l="30466" r="16534"/>
          <a:stretch>
            <a:fillRect/>
          </a:stretch>
        </p:blipFill>
        <p:spPr>
          <a:xfrm>
            <a:off x="7345680" y="10"/>
            <a:ext cx="4846320" cy="6857990"/>
          </a:xfrm>
          <a:prstGeom prst="rect">
            <a:avLst/>
          </a:prstGeom>
        </p:spPr>
      </p:pic>
      <p:sp>
        <p:nvSpPr>
          <p:cNvPr id="7" name="TextBox 6">
            <a:extLst>
              <a:ext uri="{FF2B5EF4-FFF2-40B4-BE49-F238E27FC236}">
                <a16:creationId xmlns:a16="http://schemas.microsoft.com/office/drawing/2014/main" id="{5AFC2E74-7BDE-37B8-5338-463C09F50F06}"/>
              </a:ext>
            </a:extLst>
          </p:cNvPr>
          <p:cNvSpPr txBox="1"/>
          <p:nvPr/>
        </p:nvSpPr>
        <p:spPr>
          <a:xfrm>
            <a:off x="830094" y="6264411"/>
            <a:ext cx="5441004" cy="430887"/>
          </a:xfrm>
          <a:prstGeom prst="rect">
            <a:avLst/>
          </a:prstGeom>
          <a:noFill/>
        </p:spPr>
        <p:txBody>
          <a:bodyPr wrap="square" rtlCol="0">
            <a:spAutoFit/>
          </a:bodyPr>
          <a:lstStyle/>
          <a:p>
            <a:pPr algn="ctr"/>
            <a:r>
              <a:rPr lang="en-US" sz="1100" i="1" dirty="0"/>
              <a:t>*These objectives reflect ongoing analyses conducted as part of my Ph. D. research and will contribute directly to my dissertation.</a:t>
            </a:r>
          </a:p>
        </p:txBody>
      </p:sp>
    </p:spTree>
    <p:extLst>
      <p:ext uri="{BB962C8B-B14F-4D97-AF65-F5344CB8AC3E}">
        <p14:creationId xmlns:p14="http://schemas.microsoft.com/office/powerpoint/2010/main" val="319148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D21AA-2EDF-A722-AE03-9338C9B5689F}"/>
              </a:ext>
            </a:extLst>
          </p:cNvPr>
          <p:cNvSpPr>
            <a:spLocks noGrp="1"/>
          </p:cNvSpPr>
          <p:nvPr>
            <p:ph type="title"/>
          </p:nvPr>
        </p:nvSpPr>
        <p:spPr>
          <a:xfrm>
            <a:off x="7012693" y="603501"/>
            <a:ext cx="4695752" cy="1527049"/>
          </a:xfrm>
        </p:spPr>
        <p:txBody>
          <a:bodyPr anchor="b">
            <a:normAutofit/>
          </a:bodyPr>
          <a:lstStyle/>
          <a:p>
            <a:r>
              <a:rPr lang="en-US" dirty="0"/>
              <a:t>Problem: Tillage varies in reality</a:t>
            </a:r>
          </a:p>
        </p:txBody>
      </p:sp>
      <p:pic>
        <p:nvPicPr>
          <p:cNvPr id="7" name="Picture 6" descr="A tractor in a field&#10;&#10;AI-generated content may be incorrect.">
            <a:extLst>
              <a:ext uri="{FF2B5EF4-FFF2-40B4-BE49-F238E27FC236}">
                <a16:creationId xmlns:a16="http://schemas.microsoft.com/office/drawing/2014/main" id="{CB6320C1-F712-DB0A-BC60-CFB2B2349845}"/>
              </a:ext>
            </a:extLst>
          </p:cNvPr>
          <p:cNvPicPr>
            <a:picLocks noChangeAspect="1"/>
          </p:cNvPicPr>
          <p:nvPr/>
        </p:nvPicPr>
        <p:blipFill>
          <a:blip r:embed="rId2">
            <a:extLst>
              <a:ext uri="{28A0092B-C50C-407E-A947-70E740481C1C}">
                <a14:useLocalDpi xmlns:a14="http://schemas.microsoft.com/office/drawing/2010/main" val="0"/>
              </a:ext>
            </a:extLst>
          </a:blip>
          <a:srcRect l="22833" r="24892"/>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F2917641-3D48-0F14-2C7F-4B9E6801167E}"/>
              </a:ext>
            </a:extLst>
          </p:cNvPr>
          <p:cNvSpPr>
            <a:spLocks noGrp="1"/>
          </p:cNvSpPr>
          <p:nvPr>
            <p:ph idx="1"/>
          </p:nvPr>
        </p:nvSpPr>
        <p:spPr>
          <a:xfrm>
            <a:off x="7012693" y="2212846"/>
            <a:ext cx="4695752" cy="4096514"/>
          </a:xfrm>
        </p:spPr>
        <p:txBody>
          <a:bodyPr>
            <a:normAutofit/>
          </a:bodyPr>
          <a:lstStyle/>
          <a:p>
            <a:pPr>
              <a:lnSpc>
                <a:spcPct val="110000"/>
              </a:lnSpc>
            </a:pPr>
            <a:r>
              <a:rPr lang="en-US" sz="1500" dirty="0"/>
              <a:t>Tillage treatments had fairly standard procedures</a:t>
            </a:r>
          </a:p>
          <a:p>
            <a:pPr lvl="1">
              <a:lnSpc>
                <a:spcPct val="110000"/>
              </a:lnSpc>
            </a:pPr>
            <a:r>
              <a:rPr lang="en-US" sz="1500" dirty="0"/>
              <a:t>MT = Vertical Tillage + liquid N + banded P</a:t>
            </a:r>
          </a:p>
          <a:p>
            <a:pPr lvl="1">
              <a:lnSpc>
                <a:spcPct val="110000"/>
              </a:lnSpc>
            </a:pPr>
            <a:r>
              <a:rPr lang="en-US" sz="1500" dirty="0"/>
              <a:t>ST = Strip Tillage + liquid N + banded P</a:t>
            </a:r>
          </a:p>
          <a:p>
            <a:pPr lvl="1">
              <a:lnSpc>
                <a:spcPct val="110000"/>
              </a:lnSpc>
            </a:pPr>
            <a:r>
              <a:rPr lang="en-US" sz="1500" dirty="0"/>
              <a:t>CT = Moldboard Plow + broadcast N and P</a:t>
            </a:r>
          </a:p>
          <a:p>
            <a:pPr>
              <a:lnSpc>
                <a:spcPct val="110000"/>
              </a:lnSpc>
            </a:pPr>
            <a:r>
              <a:rPr lang="en-US" sz="1500" dirty="0"/>
              <a:t>However, some years merit change due to practical considerations</a:t>
            </a:r>
          </a:p>
          <a:p>
            <a:pPr lvl="1">
              <a:lnSpc>
                <a:spcPct val="110000"/>
              </a:lnSpc>
            </a:pPr>
            <a:r>
              <a:rPr lang="en-US" sz="1500" dirty="0"/>
              <a:t>E.g., VT whole field to prep for wheat planting the day following corn harvest in 2023</a:t>
            </a:r>
          </a:p>
        </p:txBody>
      </p:sp>
    </p:spTree>
    <p:extLst>
      <p:ext uri="{BB962C8B-B14F-4D97-AF65-F5344CB8AC3E}">
        <p14:creationId xmlns:p14="http://schemas.microsoft.com/office/powerpoint/2010/main" val="24496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2FAD7-9B5C-8BAB-61AE-94169C93979A}"/>
              </a:ext>
            </a:extLst>
          </p:cNvPr>
          <p:cNvSpPr>
            <a:spLocks noGrp="1"/>
          </p:cNvSpPr>
          <p:nvPr>
            <p:ph type="title"/>
          </p:nvPr>
        </p:nvSpPr>
        <p:spPr>
          <a:xfrm>
            <a:off x="614679" y="548640"/>
            <a:ext cx="4779572" cy="2067705"/>
          </a:xfrm>
        </p:spPr>
        <p:txBody>
          <a:bodyPr anchor="t">
            <a:normAutofit/>
          </a:bodyPr>
          <a:lstStyle/>
          <a:p>
            <a:r>
              <a:rPr lang="en-US" dirty="0"/>
              <a:t>STIR Me Up Before You Go-Go</a:t>
            </a:r>
          </a:p>
        </p:txBody>
      </p:sp>
      <p:sp>
        <p:nvSpPr>
          <p:cNvPr id="3" name="Content Placeholder 2">
            <a:extLst>
              <a:ext uri="{FF2B5EF4-FFF2-40B4-BE49-F238E27FC236}">
                <a16:creationId xmlns:a16="http://schemas.microsoft.com/office/drawing/2014/main" id="{CF1BD776-B9F7-0027-90D8-42528341683F}"/>
              </a:ext>
            </a:extLst>
          </p:cNvPr>
          <p:cNvSpPr>
            <a:spLocks noGrp="1"/>
          </p:cNvSpPr>
          <p:nvPr>
            <p:ph idx="1"/>
          </p:nvPr>
        </p:nvSpPr>
        <p:spPr>
          <a:xfrm>
            <a:off x="6030551" y="548638"/>
            <a:ext cx="5546770" cy="5760721"/>
          </a:xfrm>
        </p:spPr>
        <p:txBody>
          <a:bodyPr anchor="t">
            <a:normAutofit/>
          </a:bodyPr>
          <a:lstStyle/>
          <a:p>
            <a:r>
              <a:rPr lang="en-US" sz="1800" dirty="0"/>
              <a:t>Soil Tillage Intensity Rating (STIR)</a:t>
            </a:r>
          </a:p>
          <a:p>
            <a:r>
              <a:rPr lang="en-US" sz="1800" dirty="0"/>
              <a:t>Continuous value that quantifies the overall physical disturbance to the soil caused by a tillage operation</a:t>
            </a:r>
          </a:p>
          <a:p>
            <a:r>
              <a:rPr lang="en-US" sz="1800" dirty="0"/>
              <a:t>STIR is used in multiple mechanistic models for soil physical impacts (e.g., RUSLE2)</a:t>
            </a:r>
          </a:p>
          <a:p>
            <a:r>
              <a:rPr lang="en-US" sz="1800" dirty="0"/>
              <a:t>For Kerbel: allows us to account for varying tillage in years where CT/MT/ST treatments were not consistent</a:t>
            </a:r>
          </a:p>
        </p:txBody>
      </p:sp>
      <p:graphicFrame>
        <p:nvGraphicFramePr>
          <p:cNvPr id="6" name="Table 5">
            <a:extLst>
              <a:ext uri="{FF2B5EF4-FFF2-40B4-BE49-F238E27FC236}">
                <a16:creationId xmlns:a16="http://schemas.microsoft.com/office/drawing/2014/main" id="{BEE32572-5122-D651-50DD-3A9A968AE514}"/>
              </a:ext>
            </a:extLst>
          </p:cNvPr>
          <p:cNvGraphicFramePr>
            <a:graphicFrameLocks noGrp="1"/>
          </p:cNvGraphicFramePr>
          <p:nvPr>
            <p:extLst>
              <p:ext uri="{D42A27DB-BD31-4B8C-83A1-F6EECF244321}">
                <p14:modId xmlns:p14="http://schemas.microsoft.com/office/powerpoint/2010/main" val="3017824119"/>
              </p:ext>
            </p:extLst>
          </p:nvPr>
        </p:nvGraphicFramePr>
        <p:xfrm>
          <a:off x="742116" y="2198451"/>
          <a:ext cx="4673756" cy="3649094"/>
        </p:xfrm>
        <a:graphic>
          <a:graphicData uri="http://schemas.openxmlformats.org/drawingml/2006/table">
            <a:tbl>
              <a:tblPr firstRow="1" bandRow="1">
                <a:tableStyleId>{21E4AEA4-8DFA-4A89-87EB-49C32662AFE0}</a:tableStyleId>
              </a:tblPr>
              <a:tblGrid>
                <a:gridCol w="1169363">
                  <a:extLst>
                    <a:ext uri="{9D8B030D-6E8A-4147-A177-3AD203B41FA5}">
                      <a16:colId xmlns:a16="http://schemas.microsoft.com/office/drawing/2014/main" val="3952519401"/>
                    </a:ext>
                  </a:extLst>
                </a:gridCol>
                <a:gridCol w="1234061">
                  <a:extLst>
                    <a:ext uri="{9D8B030D-6E8A-4147-A177-3AD203B41FA5}">
                      <a16:colId xmlns:a16="http://schemas.microsoft.com/office/drawing/2014/main" val="495120353"/>
                    </a:ext>
                  </a:extLst>
                </a:gridCol>
                <a:gridCol w="1051983">
                  <a:extLst>
                    <a:ext uri="{9D8B030D-6E8A-4147-A177-3AD203B41FA5}">
                      <a16:colId xmlns:a16="http://schemas.microsoft.com/office/drawing/2014/main" val="4104865100"/>
                    </a:ext>
                  </a:extLst>
                </a:gridCol>
                <a:gridCol w="1218349">
                  <a:extLst>
                    <a:ext uri="{9D8B030D-6E8A-4147-A177-3AD203B41FA5}">
                      <a16:colId xmlns:a16="http://schemas.microsoft.com/office/drawing/2014/main" val="2847092659"/>
                    </a:ext>
                  </a:extLst>
                </a:gridCol>
              </a:tblGrid>
              <a:tr h="358248">
                <a:tc>
                  <a:txBody>
                    <a:bodyPr/>
                    <a:lstStyle/>
                    <a:p>
                      <a:pPr algn="l">
                        <a:buNone/>
                      </a:pPr>
                      <a:r>
                        <a:rPr lang="en-US" sz="700" b="1" cap="all" spc="60">
                          <a:solidFill>
                            <a:schemeClr val="tx1"/>
                          </a:solidFill>
                          <a:effectLst/>
                        </a:rPr>
                        <a:t>Term</a:t>
                      </a:r>
                    </a:p>
                  </a:txBody>
                  <a:tcPr marL="79855" marR="79855" marT="79855" marB="79855" anchor="ctr"/>
                </a:tc>
                <a:tc>
                  <a:txBody>
                    <a:bodyPr/>
                    <a:lstStyle/>
                    <a:p>
                      <a:pPr algn="l">
                        <a:buNone/>
                      </a:pPr>
                      <a:r>
                        <a:rPr lang="en-US" sz="700" b="1" cap="all" spc="60">
                          <a:solidFill>
                            <a:schemeClr val="tx1"/>
                          </a:solidFill>
                          <a:effectLst/>
                        </a:rPr>
                        <a:t>Description</a:t>
                      </a:r>
                    </a:p>
                  </a:txBody>
                  <a:tcPr marL="79855" marR="79855" marT="79855" marB="79855" anchor="ctr"/>
                </a:tc>
                <a:tc>
                  <a:txBody>
                    <a:bodyPr/>
                    <a:lstStyle/>
                    <a:p>
                      <a:pPr algn="l">
                        <a:buNone/>
                      </a:pPr>
                      <a:r>
                        <a:rPr lang="en-US" sz="700" b="1" cap="all" spc="60">
                          <a:solidFill>
                            <a:schemeClr val="tx1"/>
                          </a:solidFill>
                          <a:effectLst/>
                        </a:rPr>
                        <a:t>Conversion</a:t>
                      </a:r>
                    </a:p>
                  </a:txBody>
                  <a:tcPr marL="79855" marR="79855" marT="79855" marB="79855" anchor="ctr"/>
                </a:tc>
                <a:tc>
                  <a:txBody>
                    <a:bodyPr/>
                    <a:lstStyle/>
                    <a:p>
                      <a:pPr algn="l">
                        <a:buNone/>
                      </a:pPr>
                      <a:r>
                        <a:rPr lang="en-US" sz="700" b="1" cap="all" spc="60">
                          <a:solidFill>
                            <a:schemeClr val="tx1"/>
                          </a:solidFill>
                          <a:effectLst/>
                        </a:rPr>
                        <a:t>Notes</a:t>
                      </a:r>
                    </a:p>
                  </a:txBody>
                  <a:tcPr marL="79855" marR="79855" marT="79855" marB="79855" anchor="ctr"/>
                </a:tc>
                <a:extLst>
                  <a:ext uri="{0D108BD9-81ED-4DB2-BD59-A6C34878D82A}">
                    <a16:rowId xmlns:a16="http://schemas.microsoft.com/office/drawing/2014/main" val="781939154"/>
                  </a:ext>
                </a:extLst>
              </a:tr>
              <a:tr h="481257">
                <a:tc>
                  <a:txBody>
                    <a:bodyPr/>
                    <a:lstStyle/>
                    <a:p>
                      <a:pPr>
                        <a:buNone/>
                      </a:pPr>
                      <a:r>
                        <a:rPr lang="en-US" sz="900" b="1" cap="none" spc="0">
                          <a:solidFill>
                            <a:schemeClr val="tx1"/>
                          </a:solidFill>
                          <a:effectLst/>
                        </a:rPr>
                        <a:t>Speed [km/h]</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implement speed</a:t>
                      </a:r>
                    </a:p>
                  </a:txBody>
                  <a:tcPr marL="55455" marR="55455" marT="27728" marB="53237" anchor="ctr"/>
                </a:tc>
                <a:tc>
                  <a:txBody>
                    <a:bodyPr/>
                    <a:lstStyle/>
                    <a:p>
                      <a:pPr>
                        <a:buNone/>
                      </a:pPr>
                      <a:r>
                        <a:rPr lang="en-US" sz="900" cap="none" spc="0">
                          <a:solidFill>
                            <a:schemeClr val="tx1"/>
                          </a:solidFill>
                          <a:effectLst/>
                        </a:rPr>
                        <a:t>÷ 1.609 → mph</a:t>
                      </a:r>
                    </a:p>
                  </a:txBody>
                  <a:tcPr marL="55455" marR="55455" marT="27728" marB="53237" anchor="ctr"/>
                </a:tc>
                <a:tc>
                  <a:txBody>
                    <a:bodyPr/>
                    <a:lstStyle/>
                    <a:p>
                      <a:pPr>
                        <a:buNone/>
                      </a:pPr>
                      <a:r>
                        <a:rPr lang="en-US" sz="900" cap="none" spc="0">
                          <a:solidFill>
                            <a:schemeClr val="tx1"/>
                          </a:solidFill>
                          <a:effectLst/>
                        </a:rPr>
                        <a:t>Converts from km/h to miles per hour</a:t>
                      </a:r>
                    </a:p>
                  </a:txBody>
                  <a:tcPr marL="55455" marR="55455" marT="27728" marB="53237" anchor="ctr"/>
                </a:tc>
                <a:extLst>
                  <a:ext uri="{0D108BD9-81ED-4DB2-BD59-A6C34878D82A}">
                    <a16:rowId xmlns:a16="http://schemas.microsoft.com/office/drawing/2014/main" val="1232080559"/>
                  </a:ext>
                </a:extLst>
              </a:tr>
              <a:tr h="1011994">
                <a:tc>
                  <a:txBody>
                    <a:bodyPr/>
                    <a:lstStyle/>
                    <a:p>
                      <a:pPr>
                        <a:buNone/>
                      </a:pPr>
                      <a:r>
                        <a:rPr lang="en-US" sz="900" b="1" cap="none" spc="0">
                          <a:solidFill>
                            <a:schemeClr val="tx1"/>
                          </a:solidFill>
                          <a:effectLst/>
                        </a:rPr>
                        <a:t>TTM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Tillage Type Modifier [0–1]</a:t>
                      </a:r>
                    </a:p>
                  </a:txBody>
                  <a:tcPr marL="55455" marR="55455" marT="27728" marB="53237" anchor="ctr"/>
                </a:tc>
                <a:tc>
                  <a:txBody>
                    <a:bodyPr/>
                    <a:lstStyle/>
                    <a:p>
                      <a:pPr>
                        <a:buNone/>
                      </a:pPr>
                      <a:r>
                        <a:rPr lang="en-US" sz="900" cap="none" spc="0" dirty="0">
                          <a:solidFill>
                            <a:schemeClr val="tx1"/>
                          </a:solidFill>
                          <a:effectLst/>
                        </a:rPr>
                        <a:t>none</a:t>
                      </a:r>
                    </a:p>
                  </a:txBody>
                  <a:tcPr marL="55455" marR="55455" marT="27728" marB="53237" anchor="ctr"/>
                </a:tc>
                <a:tc>
                  <a:txBody>
                    <a:bodyPr/>
                    <a:lstStyle/>
                    <a:p>
                      <a:pPr>
                        <a:buNone/>
                      </a:pPr>
                      <a:r>
                        <a:rPr lang="en-US" sz="900" cap="none" spc="0">
                          <a:solidFill>
                            <a:schemeClr val="tx1"/>
                          </a:solidFill>
                          <a:effectLst/>
                        </a:rPr>
                        <a:t>Represents the aggressiveness of the implement (0 = no till, 1 = full inversion)</a:t>
                      </a:r>
                    </a:p>
                  </a:txBody>
                  <a:tcPr marL="55455" marR="55455" marT="27728" marB="53237" anchor="ctr"/>
                </a:tc>
                <a:extLst>
                  <a:ext uri="{0D108BD9-81ED-4DB2-BD59-A6C34878D82A}">
                    <a16:rowId xmlns:a16="http://schemas.microsoft.com/office/drawing/2014/main" val="546614793"/>
                  </a:ext>
                </a:extLst>
              </a:tr>
              <a:tr h="658169">
                <a:tc>
                  <a:txBody>
                    <a:bodyPr/>
                    <a:lstStyle/>
                    <a:p>
                      <a:pPr>
                        <a:buNone/>
                      </a:pPr>
                      <a:r>
                        <a:rPr lang="en-US" sz="900" b="1" cap="none" spc="0">
                          <a:solidFill>
                            <a:schemeClr val="tx1"/>
                          </a:solidFill>
                          <a:effectLst/>
                        </a:rPr>
                        <a:t>Depth [cm]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operating depth</a:t>
                      </a:r>
                    </a:p>
                  </a:txBody>
                  <a:tcPr marL="55455" marR="55455" marT="27728" marB="53237" anchor="ctr"/>
                </a:tc>
                <a:tc>
                  <a:txBody>
                    <a:bodyPr/>
                    <a:lstStyle/>
                    <a:p>
                      <a:pPr>
                        <a:buNone/>
                      </a:pPr>
                      <a:r>
                        <a:rPr lang="en-US" sz="900" cap="none" spc="0">
                          <a:solidFill>
                            <a:schemeClr val="tx1"/>
                          </a:solidFill>
                          <a:effectLst/>
                        </a:rPr>
                        <a:t>÷ 2.54 → inches</a:t>
                      </a:r>
                    </a:p>
                  </a:txBody>
                  <a:tcPr marL="55455" marR="55455" marT="27728" marB="53237" anchor="ctr"/>
                </a:tc>
                <a:tc>
                  <a:txBody>
                    <a:bodyPr/>
                    <a:lstStyle/>
                    <a:p>
                      <a:pPr>
                        <a:buNone/>
                      </a:pPr>
                      <a:r>
                        <a:rPr lang="en-US" sz="900" cap="none" spc="0">
                          <a:solidFill>
                            <a:schemeClr val="tx1"/>
                          </a:solidFill>
                          <a:effectLst/>
                        </a:rPr>
                        <a:t>Converts from centimeters to inches</a:t>
                      </a:r>
                    </a:p>
                  </a:txBody>
                  <a:tcPr marL="55455" marR="55455" marT="27728" marB="53237" anchor="ctr"/>
                </a:tc>
                <a:extLst>
                  <a:ext uri="{0D108BD9-81ED-4DB2-BD59-A6C34878D82A}">
                    <a16:rowId xmlns:a16="http://schemas.microsoft.com/office/drawing/2014/main" val="3960851040"/>
                  </a:ext>
                </a:extLst>
              </a:tr>
              <a:tr h="658169">
                <a:tc>
                  <a:txBody>
                    <a:bodyPr/>
                    <a:lstStyle/>
                    <a:p>
                      <a:pPr>
                        <a:buNone/>
                      </a:pPr>
                      <a:r>
                        <a:rPr lang="en-US" sz="900" b="1" cap="none" spc="0">
                          <a:solidFill>
                            <a:schemeClr val="tx1"/>
                          </a:solidFill>
                          <a:effectLst/>
                        </a:rPr>
                        <a:t>Surf_Disturbance [%]</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Percent of soil surface disturbed</a:t>
                      </a:r>
                    </a:p>
                  </a:txBody>
                  <a:tcPr marL="55455" marR="55455" marT="27728" marB="53237" anchor="ctr"/>
                </a:tc>
                <a:tc>
                  <a:txBody>
                    <a:bodyPr/>
                    <a:lstStyle/>
                    <a:p>
                      <a:pPr>
                        <a:buNone/>
                      </a:pPr>
                      <a:r>
                        <a:rPr lang="en-US" sz="900" cap="none" spc="0">
                          <a:solidFill>
                            <a:schemeClr val="tx1"/>
                          </a:solidFill>
                          <a:effectLst/>
                        </a:rPr>
                        <a:t>÷ 100 → fraction</a:t>
                      </a:r>
                    </a:p>
                  </a:txBody>
                  <a:tcPr marL="55455" marR="55455" marT="27728" marB="53237" anchor="ctr"/>
                </a:tc>
                <a:tc>
                  <a:txBody>
                    <a:bodyPr/>
                    <a:lstStyle/>
                    <a:p>
                      <a:pPr>
                        <a:buNone/>
                      </a:pPr>
                      <a:r>
                        <a:rPr lang="en-US" sz="900" cap="none" spc="0">
                          <a:solidFill>
                            <a:schemeClr val="tx1"/>
                          </a:solidFill>
                          <a:effectLst/>
                        </a:rPr>
                        <a:t>Captures the area of soil affected by the implement</a:t>
                      </a:r>
                    </a:p>
                  </a:txBody>
                  <a:tcPr marL="55455" marR="55455" marT="27728" marB="53237" anchor="ctr"/>
                </a:tc>
                <a:extLst>
                  <a:ext uri="{0D108BD9-81ED-4DB2-BD59-A6C34878D82A}">
                    <a16:rowId xmlns:a16="http://schemas.microsoft.com/office/drawing/2014/main" val="3946481873"/>
                  </a:ext>
                </a:extLst>
              </a:tr>
              <a:tr h="481257">
                <a:tc>
                  <a:txBody>
                    <a:bodyPr/>
                    <a:lstStyle/>
                    <a:p>
                      <a:pPr>
                        <a:buNone/>
                      </a:pPr>
                      <a:r>
                        <a:rPr lang="en-US" sz="900" b="1" cap="none" spc="0">
                          <a:solidFill>
                            <a:schemeClr val="tx1"/>
                          </a:solidFill>
                          <a:effectLst/>
                        </a:rPr>
                        <a:t>STIR</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Soil Tillage Intensity Rating</a:t>
                      </a:r>
                    </a:p>
                  </a:txBody>
                  <a:tcPr marL="55455" marR="55455" marT="27728" marB="53237" anchor="ctr"/>
                </a:tc>
                <a:tc>
                  <a:txBody>
                    <a:bodyPr/>
                    <a:lstStyle/>
                    <a:p>
                      <a:pPr>
                        <a:buNone/>
                      </a:pPr>
                      <a:r>
                        <a:rPr lang="en-US" sz="900" cap="none" spc="0">
                          <a:solidFill>
                            <a:schemeClr val="tx1"/>
                          </a:solidFill>
                          <a:effectLst/>
                        </a:rPr>
                        <a:t>—</a:t>
                      </a:r>
                    </a:p>
                  </a:txBody>
                  <a:tcPr marL="55455" marR="55455" marT="27728" marB="53237" anchor="ctr"/>
                </a:tc>
                <a:tc>
                  <a:txBody>
                    <a:bodyPr/>
                    <a:lstStyle/>
                    <a:p>
                      <a:pPr>
                        <a:buNone/>
                      </a:pPr>
                      <a:r>
                        <a:rPr lang="en-US" sz="900" cap="none" spc="0" dirty="0">
                          <a:solidFill>
                            <a:schemeClr val="tx1"/>
                          </a:solidFill>
                          <a:effectLst/>
                        </a:rPr>
                        <a:t>Dimensionless intensity index</a:t>
                      </a:r>
                    </a:p>
                  </a:txBody>
                  <a:tcPr marL="55455" marR="55455" marT="27728" marB="53237" anchor="ctr"/>
                </a:tc>
                <a:extLst>
                  <a:ext uri="{0D108BD9-81ED-4DB2-BD59-A6C34878D82A}">
                    <a16:rowId xmlns:a16="http://schemas.microsoft.com/office/drawing/2014/main" val="254645234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C7ECEF-BF41-E443-9AA7-9AE00FED477A}"/>
                  </a:ext>
                </a:extLst>
              </p:cNvPr>
              <p:cNvSpPr txBox="1"/>
              <p:nvPr/>
            </p:nvSpPr>
            <p:spPr>
              <a:xfrm>
                <a:off x="6157988" y="4270833"/>
                <a:ext cx="4930387" cy="2224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smtClean="0">
                                  <a:latin typeface="Cambria Math" panose="02040503050406030204" pitchFamily="18" charset="0"/>
                                </a:rPr>
                                <m:t>𝑆𝑢𝑟𝑓𝐷𝑖𝑠𝑡𝑢𝑟𝑏𝑎𝑛𝑐𝑒</m:t>
                              </m:r>
                            </m:num>
                            <m:den>
                              <m:r>
                                <a:rPr lang="en-US" sz="1600" i="1" smtClean="0">
                                  <a:latin typeface="Cambria Math" panose="02040503050406030204" pitchFamily="18" charset="0"/>
                                </a:rPr>
                                <m:t>100</m:t>
                              </m:r>
                            </m:den>
                          </m:f>
                        </m:e>
                      </m:d>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a:latin typeface="Cambria Math" panose="02040503050406030204" pitchFamily="18" charset="0"/>
                                </a:rPr>
                                <m:t>𝐷𝑒𝑝𝑡</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rPr>
                                        <m:t>𝑐𝑚</m:t>
                                      </m:r>
                                    </m:e>
                                  </m:d>
                                </m:sub>
                              </m:sSub>
                            </m:num>
                            <m:den>
                              <m:r>
                                <a:rPr lang="en-US" sz="1600" i="1" smtClean="0">
                                  <a:latin typeface="Cambria Math" panose="02040503050406030204" pitchFamily="18" charset="0"/>
                                </a:rPr>
                                <m:t>2.54</m:t>
                              </m:r>
                            </m:den>
                          </m:f>
                        </m:e>
                      </m:d>
                      <m:r>
                        <a:rPr lang="en-US" sz="1600" i="1">
                          <a:latin typeface="Cambria Math" panose="02040503050406030204" pitchFamily="18" charset="0"/>
                        </a:rPr>
                        <m:t>       ∗ (3.25 ∗ </m:t>
                      </m:r>
                      <m:r>
                        <a:rPr lang="en-US" sz="1600" i="1">
                          <a:latin typeface="Cambria Math" panose="02040503050406030204" pitchFamily="18" charset="0"/>
                        </a:rPr>
                        <m:t>𝑇𝑇𝑀</m:t>
                      </m:r>
                      <m:r>
                        <a:rPr lang="en-US" sz="1600" i="1">
                          <a:latin typeface="Cambria Math" panose="02040503050406030204" pitchFamily="18" charset="0"/>
                        </a:rPr>
                        <m:t>)</m:t>
                      </m:r>
                      <m:r>
                        <a:rPr lang="en-US" sz="1600" i="1" smtClean="0">
                          <a:latin typeface="Cambria Math" panose="02040503050406030204" pitchFamily="18" charset="0"/>
                        </a:rPr>
                        <m:t>𝑆𝑇𝐼𝑅</m:t>
                      </m:r>
                      <m:r>
                        <a:rPr lang="en-US" sz="1600" i="1" smtClean="0">
                          <a:latin typeface="Cambria Math" panose="02040503050406030204" pitchFamily="18" charset="0"/>
                        </a:rPr>
                        <m:t> = </m:t>
                      </m:r>
                      <m:d>
                        <m:dPr>
                          <m:ctrlPr>
                            <a:rPr lang="en-US" sz="1600" i="1">
                              <a:latin typeface="Cambria Math" panose="02040503050406030204" pitchFamily="18" charset="0"/>
                            </a:rPr>
                          </m:ctrlPr>
                        </m:dPr>
                        <m:e>
                          <m:r>
                            <a:rPr lang="en-US" sz="1600" i="1">
                              <a:latin typeface="Cambria Math" panose="02040503050406030204" pitchFamily="18" charset="0"/>
                            </a:rPr>
                            <m:t>0.5 ∗</m:t>
                          </m:r>
                          <m:f>
                            <m:fPr>
                              <m:ctrlPr>
                                <a:rPr lang="en-US" sz="1600" i="1">
                                  <a:latin typeface="Cambria Math" panose="02040503050406030204" pitchFamily="18" charset="0"/>
                                </a:rPr>
                              </m:ctrlPr>
                            </m:fPr>
                            <m:num>
                              <m:r>
                                <a:rPr lang="en-US" sz="1600" i="1">
                                  <a:latin typeface="Cambria Math" panose="02040503050406030204" pitchFamily="18" charset="0"/>
                                </a:rPr>
                                <m:t>𝑆𝑝𝑒𝑒</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𝑘𝑚</m:t>
                                          </m:r>
                                        </m:num>
                                        <m:den>
                                          <m:r>
                                            <a:rPr lang="en-US" sz="1600" i="1">
                                              <a:latin typeface="Cambria Math" panose="02040503050406030204" pitchFamily="18" charset="0"/>
                                            </a:rPr>
                                            <m:t>h</m:t>
                                          </m:r>
                                        </m:den>
                                      </m:f>
                                    </m:e>
                                  </m:d>
                                </m:sub>
                              </m:sSub>
                            </m:num>
                            <m:den>
                              <m:r>
                                <a:rPr lang="en-US" sz="1600" b="0" i="1" smtClean="0">
                                  <a:latin typeface="Cambria Math" panose="02040503050406030204" pitchFamily="18" charset="0"/>
                                </a:rPr>
                                <m:t>1.609</m:t>
                              </m:r>
                            </m:den>
                          </m:f>
                        </m:e>
                      </m:d>
                    </m:oMath>
                  </m:oMathPara>
                </a14:m>
                <a:endParaRPr/>
              </a:p>
              <a:p>
                <a:endParaRPr/>
              </a:p>
              <a:p>
                <a:endParaRPr/>
              </a:p>
              <a:p>
                <a:endParaRPr/>
              </a:p>
              <a:p>
                <a:endParaRPr lang="en-US" sz="1600" dirty="0"/>
              </a:p>
            </p:txBody>
          </p:sp>
        </mc:Choice>
        <mc:Fallback xmlns="">
          <p:sp>
            <p:nvSpPr>
              <p:cNvPr id="7" name="TextBox 6">
                <a:extLst>
                  <a:ext uri="{FF2B5EF4-FFF2-40B4-BE49-F238E27FC236}">
                    <a16:creationId xmlns:a16="http://schemas.microsoft.com/office/drawing/2014/main" id="{69C7ECEF-BF41-E443-9AA7-9AE00FED477A}"/>
                  </a:ext>
                </a:extLst>
              </p:cNvPr>
              <p:cNvSpPr txBox="1">
                <a:spLocks noRot="1" noChangeAspect="1" noMove="1" noResize="1" noEditPoints="1" noAdjustHandles="1" noChangeArrowheads="1" noChangeShapeType="1" noTextEdit="1"/>
              </p:cNvSpPr>
              <p:nvPr/>
            </p:nvSpPr>
            <p:spPr>
              <a:xfrm>
                <a:off x="6157988" y="4270833"/>
                <a:ext cx="4930387" cy="22245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633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B2F-69BD-A922-0A37-15A5B2A37CC5}"/>
              </a:ext>
            </a:extLst>
          </p:cNvPr>
          <p:cNvSpPr>
            <a:spLocks noGrp="1"/>
          </p:cNvSpPr>
          <p:nvPr>
            <p:ph type="title"/>
          </p:nvPr>
        </p:nvSpPr>
        <p:spPr/>
        <p:txBody>
          <a:bodyPr/>
          <a:lstStyle/>
          <a:p>
            <a:r>
              <a:rPr lang="en-US" dirty="0"/>
              <a:t>Novelty</a:t>
            </a:r>
          </a:p>
        </p:txBody>
      </p:sp>
      <p:sp>
        <p:nvSpPr>
          <p:cNvPr id="3" name="Content Placeholder 2">
            <a:extLst>
              <a:ext uri="{FF2B5EF4-FFF2-40B4-BE49-F238E27FC236}">
                <a16:creationId xmlns:a16="http://schemas.microsoft.com/office/drawing/2014/main" id="{71996469-D521-A0BB-805C-CC1C643DAD26}"/>
              </a:ext>
            </a:extLst>
          </p:cNvPr>
          <p:cNvSpPr>
            <a:spLocks noGrp="1"/>
          </p:cNvSpPr>
          <p:nvPr>
            <p:ph idx="1"/>
          </p:nvPr>
        </p:nvSpPr>
        <p:spPr/>
        <p:txBody>
          <a:bodyPr/>
          <a:lstStyle/>
          <a:p>
            <a:r>
              <a:rPr lang="en-US" dirty="0"/>
              <a:t>STIR has never been used as a continuous predictor in a statistical model of observed edge-of-field water-quality concentrations or loads.</a:t>
            </a:r>
          </a:p>
          <a:p>
            <a:r>
              <a:rPr lang="en-US" dirty="0"/>
              <a:t>Process-based models simulate disturbance directly through mechanistic parameters, so no model links STIR numerically to pollutant export.</a:t>
            </a:r>
          </a:p>
        </p:txBody>
      </p:sp>
    </p:spTree>
    <p:extLst>
      <p:ext uri="{BB962C8B-B14F-4D97-AF65-F5344CB8AC3E}">
        <p14:creationId xmlns:p14="http://schemas.microsoft.com/office/powerpoint/2010/main" val="175788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2C6-F175-462D-E0BE-70A8A62D5FB5}"/>
              </a:ext>
            </a:extLst>
          </p:cNvPr>
          <p:cNvSpPr>
            <a:spLocks noGrp="1"/>
          </p:cNvSpPr>
          <p:nvPr>
            <p:ph type="title"/>
          </p:nvPr>
        </p:nvSpPr>
        <p:spPr/>
        <p:txBody>
          <a:bodyPr/>
          <a:lstStyle/>
          <a:p>
            <a:r>
              <a:rPr lang="en-US" dirty="0"/>
              <a:t>What others do with STIR and why it exists</a:t>
            </a:r>
          </a:p>
        </p:txBody>
      </p:sp>
      <p:sp>
        <p:nvSpPr>
          <p:cNvPr id="3" name="Content Placeholder 2">
            <a:extLst>
              <a:ext uri="{FF2B5EF4-FFF2-40B4-BE49-F238E27FC236}">
                <a16:creationId xmlns:a16="http://schemas.microsoft.com/office/drawing/2014/main" id="{E07E45A1-16A7-A077-ECC6-D2E6F8942C6C}"/>
              </a:ext>
            </a:extLst>
          </p:cNvPr>
          <p:cNvSpPr>
            <a:spLocks noGrp="1"/>
          </p:cNvSpPr>
          <p:nvPr>
            <p:ph idx="1"/>
          </p:nvPr>
        </p:nvSpPr>
        <p:spPr>
          <a:xfrm>
            <a:off x="612647" y="1323646"/>
            <a:ext cx="10653579" cy="3708797"/>
          </a:xfrm>
        </p:spPr>
        <p:txBody>
          <a:bodyPr>
            <a:normAutofit fontScale="77500" lnSpcReduction="20000"/>
          </a:bodyPr>
          <a:lstStyle/>
          <a:p>
            <a:r>
              <a:rPr lang="en-US" dirty="0"/>
              <a:t>Used in RUSLE2 and related NRCS tools to represent soil-disturbance intensity that drives predicted erosion and associated sediment-bound nutrient loss (USDA NRCS, 2012; Winger, 2023).</a:t>
            </a:r>
          </a:p>
          <a:p>
            <a:r>
              <a:rPr lang="en-US" dirty="0"/>
              <a:t>Applied as a management index to classify tillage systems for expected runoff and sediment-loss reductions, not to predict observed water-quality measurements (Ferruzzi, 2023; USDA NRCS, 2022).</a:t>
            </a:r>
          </a:p>
          <a:p>
            <a:r>
              <a:rPr lang="en-US" dirty="0"/>
              <a:t>Treated as a proxy for residue disturbance and aggregate disruption that influences runoff generation, but rarely modeled against field-measured concentrations or loads (Karlen et al., 2008; Sittig and Sur, 2024).</a:t>
            </a:r>
          </a:p>
          <a:p>
            <a:r>
              <a:rPr lang="en-US" dirty="0"/>
              <a:t>NRCS uses STIR primarily for:</a:t>
            </a:r>
          </a:p>
          <a:p>
            <a:pPr lvl="1"/>
            <a:r>
              <a:rPr lang="en-US" dirty="0"/>
              <a:t>Tillage classification</a:t>
            </a:r>
          </a:p>
          <a:p>
            <a:pPr lvl="1"/>
            <a:r>
              <a:rPr lang="en-US" dirty="0"/>
              <a:t>Conservation compliance thresholds</a:t>
            </a:r>
          </a:p>
          <a:p>
            <a:pPr lvl="1"/>
            <a:r>
              <a:rPr lang="en-US" dirty="0"/>
              <a:t>Erosion predictions in RUSLE2</a:t>
            </a:r>
          </a:p>
          <a:p>
            <a:pPr lvl="1"/>
            <a:r>
              <a:rPr lang="en-US" dirty="0"/>
              <a:t>Qualitative links to water-quality benefit</a:t>
            </a:r>
          </a:p>
          <a:p>
            <a:endParaRPr lang="en-US" dirty="0"/>
          </a:p>
        </p:txBody>
      </p:sp>
      <p:sp>
        <p:nvSpPr>
          <p:cNvPr id="6" name="TextBox 5">
            <a:extLst>
              <a:ext uri="{FF2B5EF4-FFF2-40B4-BE49-F238E27FC236}">
                <a16:creationId xmlns:a16="http://schemas.microsoft.com/office/drawing/2014/main" id="{D4FE9541-99F4-5B50-CE5E-15343E99437E}"/>
              </a:ext>
            </a:extLst>
          </p:cNvPr>
          <p:cNvSpPr txBox="1"/>
          <p:nvPr/>
        </p:nvSpPr>
        <p:spPr>
          <a:xfrm>
            <a:off x="833439" y="5253451"/>
            <a:ext cx="10250905" cy="1107996"/>
          </a:xfrm>
          <a:prstGeom prst="rect">
            <a:avLst/>
          </a:prstGeom>
          <a:noFill/>
        </p:spPr>
        <p:txBody>
          <a:bodyPr wrap="square">
            <a:spAutoFit/>
          </a:bodyPr>
          <a:lstStyle/>
          <a:p>
            <a:pPr>
              <a:buNone/>
            </a:pPr>
            <a:r>
              <a:rPr lang="en-US" sz="1100" dirty="0"/>
              <a:t>Ferruzzi, G. (2023). Farming Implements in Action: Impacts of Tillage on Soil Disturbance. USDA-NRCS Western Technical Center.</a:t>
            </a:r>
          </a:p>
          <a:p>
            <a:pPr>
              <a:buNone/>
            </a:pPr>
            <a:r>
              <a:rPr lang="en-US" sz="1100" dirty="0"/>
              <a:t>Karlen, D. L., et al. (2008). Soil quality and the RUSLE2 framework for evaluating soil disturbance. Journal of Soil and Water Conservation.</a:t>
            </a:r>
          </a:p>
          <a:p>
            <a:pPr>
              <a:buNone/>
            </a:pPr>
            <a:r>
              <a:rPr lang="en-US" sz="1100" dirty="0"/>
              <a:t>Sittig, N., and Sur, M. (2024). Conservation tillage effects on runoff and erosion: A meta-analysis. Agricultural Water Management.</a:t>
            </a:r>
          </a:p>
          <a:p>
            <a:pPr>
              <a:buNone/>
            </a:pPr>
            <a:r>
              <a:rPr lang="en-US" sz="1100" dirty="0"/>
              <a:t>USDA NRCS (2012). National Agronomy Manual: Residue and Tillage Management Standards 329 and 345.</a:t>
            </a:r>
          </a:p>
          <a:p>
            <a:pPr>
              <a:buNone/>
            </a:pPr>
            <a:r>
              <a:rPr lang="en-US" sz="1100" dirty="0"/>
              <a:t>USDA NRCS (2022). RUSLE2 Operations Database and Soil Tillage Intensity Rating (STIR) Documentation.</a:t>
            </a:r>
          </a:p>
          <a:p>
            <a:pPr>
              <a:buNone/>
            </a:pPr>
            <a:r>
              <a:rPr lang="en-US" sz="1100" dirty="0"/>
              <a:t>Winger, M. (2023). Soil Tillage Intensity Rating training materials. USDA-NRCS. </a:t>
            </a:r>
          </a:p>
        </p:txBody>
      </p:sp>
    </p:spTree>
    <p:extLst>
      <p:ext uri="{BB962C8B-B14F-4D97-AF65-F5344CB8AC3E}">
        <p14:creationId xmlns:p14="http://schemas.microsoft.com/office/powerpoint/2010/main" val="2101148562"/>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250</TotalTime>
  <Words>1998</Words>
  <Application>Microsoft Office PowerPoint</Application>
  <PresentationFormat>Widescreen</PresentationFormat>
  <Paragraphs>186</Paragraphs>
  <Slides>25</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Cambria Math</vt:lpstr>
      <vt:lpstr>Consolas</vt:lpstr>
      <vt:lpstr>Neue Haas Grotesk Text Pro</vt:lpstr>
      <vt:lpstr>Wingdings</vt:lpstr>
      <vt:lpstr>VanillaVTI</vt:lpstr>
      <vt:lpstr>PowerPoint Presentation</vt:lpstr>
      <vt:lpstr>Background</vt:lpstr>
      <vt:lpstr>Livin’ on a Layer (of Residue)</vt:lpstr>
      <vt:lpstr>Diving deeper: Investigating tillage impacts on water quality</vt:lpstr>
      <vt:lpstr>Proposed Research Objectives*</vt:lpstr>
      <vt:lpstr>Problem: Tillage varies in reality</vt:lpstr>
      <vt:lpstr>STIR Me Up Before You Go-Go</vt:lpstr>
      <vt:lpstr>Novelty</vt:lpstr>
      <vt:lpstr>What others do with STIR and why it exists</vt:lpstr>
      <vt:lpstr>STIR Results for Kerbel 2011 - 2025</vt:lpstr>
      <vt:lpstr>Problem: Measurement is Hard</vt:lpstr>
      <vt:lpstr>The Times They Are A-Changin’, So Let’s Use a Bayesian Causal Model </vt:lpstr>
      <vt:lpstr>Under Pressure… From Confounders </vt:lpstr>
      <vt:lpstr>PowerPoint Presentation</vt:lpstr>
      <vt:lpstr>Model You Like a Hurricane</vt:lpstr>
      <vt:lpstr>PowerPoint Presentation</vt:lpstr>
      <vt:lpstr>“Stan” by Me</vt:lpstr>
      <vt:lpstr> Hit Me With Your Best Plot  (Results so far)</vt:lpstr>
      <vt:lpstr>Signed, Sealed, Delivered (It’s STIR)</vt:lpstr>
      <vt:lpstr>Pump Up the Volume</vt:lpstr>
      <vt:lpstr>Load on the Water</vt:lpstr>
      <vt:lpstr>Don’t Stop Decaying</vt:lpstr>
      <vt:lpstr>Time After Time (But Only for Some Analytes)</vt:lpstr>
      <vt:lpstr>Yesterday (All My Deviations Seemed So Far Away)</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Brown,AJ</dc:creator>
  <cp:lastModifiedBy>Brown,AJ</cp:lastModifiedBy>
  <cp:revision>1</cp:revision>
  <dcterms:created xsi:type="dcterms:W3CDTF">2025-12-11T02:21:24Z</dcterms:created>
  <dcterms:modified xsi:type="dcterms:W3CDTF">2025-12-11T06:33:19Z</dcterms:modified>
</cp:coreProperties>
</file>